
<file path=[Content_Types].xml><?xml version="1.0" encoding="utf-8"?>
<Types xmlns="http://schemas.openxmlformats.org/package/2006/content-types">
  <Default Extension="fntdata" ContentType="application/x-fontdata"/>
  <Default Extension="glb" ContentType="model/gltf.binary"/>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78" r:id="rId1"/>
  </p:sldMasterIdLst>
  <p:notesMasterIdLst>
    <p:notesMasterId r:id="rId19"/>
  </p:notesMasterIdLst>
  <p:sldIdLst>
    <p:sldId id="256" r:id="rId2"/>
    <p:sldId id="269" r:id="rId3"/>
    <p:sldId id="259" r:id="rId4"/>
    <p:sldId id="270" r:id="rId5"/>
    <p:sldId id="271" r:id="rId6"/>
    <p:sldId id="272" r:id="rId7"/>
    <p:sldId id="263" r:id="rId8"/>
    <p:sldId id="275" r:id="rId9"/>
    <p:sldId id="276" r:id="rId10"/>
    <p:sldId id="277" r:id="rId11"/>
    <p:sldId id="278" r:id="rId12"/>
    <p:sldId id="279" r:id="rId13"/>
    <p:sldId id="280" r:id="rId14"/>
    <p:sldId id="260" r:id="rId15"/>
    <p:sldId id="281" r:id="rId16"/>
    <p:sldId id="282" r:id="rId17"/>
    <p:sldId id="257" r:id="rId18"/>
  </p:sldIdLst>
  <p:sldSz cx="12192000" cy="6858000"/>
  <p:notesSz cx="6858000" cy="9144000"/>
  <p:embeddedFontLst>
    <p:embeddedFont>
      <p:font typeface="Couture" panose="020B0804020202020204" pitchFamily="34" charset="77"/>
      <p:bold r:id="rId20"/>
      <p:italic r:id="rId21"/>
      <p:boldItalic r:id="rId22"/>
    </p:embeddedFont>
    <p:embeddedFont>
      <p:font typeface="Hanken Grotesk" panose="020F0502020204030204" pitchFamily="34" charset="0"/>
      <p:regular r:id="rId23"/>
      <p:bold r:id="rId24"/>
      <p:italic r:id="rId25"/>
      <p:boldItalic r:id="rId26"/>
    </p:embeddedFont>
    <p:embeddedFont>
      <p:font typeface="Hanken Grotesk SemiBold" panose="020F0502020204030204" pitchFamily="34" charset="0"/>
      <p:regular r:id="rId27"/>
      <p:bold r:id="rId28"/>
      <p:italic r:id="rId29"/>
      <p:boldItalic r:id="rId30"/>
    </p:embeddedFont>
    <p:embeddedFont>
      <p:font typeface="Inter Medium" panose="020F0502020204030204" pitchFamily="34" charset="0"/>
      <p:regular r:id="rId31"/>
      <p:bold r:id="rId32"/>
      <p:italic r:id="rId33"/>
      <p:boldItalic r:id="rId34"/>
    </p:embeddedFont>
    <p:embeddedFont>
      <p:font typeface="Modern Sans" pitchFamily="2" charset="0"/>
      <p:regular r:id="rId35"/>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AF3E3"/>
    <a:srgbClr val="FF9F2A"/>
    <a:srgbClr val="01010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798A5B9-8602-49F4-AE3C-9CE008AAE907}" v="90" dt="2023-01-25T23:13:46.64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905" autoAdjust="0"/>
    <p:restoredTop sz="94660"/>
  </p:normalViewPr>
  <p:slideViewPr>
    <p:cSldViewPr snapToGrid="0">
      <p:cViewPr varScale="1">
        <p:scale>
          <a:sx n="138" d="100"/>
          <a:sy n="138" d="100"/>
        </p:scale>
        <p:origin x="904" y="13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9" Type="http://schemas.openxmlformats.org/officeDocument/2006/relationships/tableStyles" Target="tableStyles.xml"/><Relationship Id="rId21" Type="http://schemas.openxmlformats.org/officeDocument/2006/relationships/font" Target="fonts/font2.fntdata"/><Relationship Id="rId34" Type="http://schemas.openxmlformats.org/officeDocument/2006/relationships/font" Target="fonts/font15.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41"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viewProps" Target="viewProps.xml"/><Relationship Id="rId40"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font" Target="fonts/font16.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font" Target="fonts/font14.fntdata"/><Relationship Id="rId38"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elkacem belhadj chikh" userId="f64603384fedd6a6" providerId="LiveId" clId="{6798A5B9-8602-49F4-AE3C-9CE008AAE907}"/>
    <pc:docChg chg="undo custSel modSld modMainMaster">
      <pc:chgData name="belkacem belhadj chikh" userId="f64603384fedd6a6" providerId="LiveId" clId="{6798A5B9-8602-49F4-AE3C-9CE008AAE907}" dt="2022-10-30T01:31:13.402" v="259"/>
      <pc:docMkLst>
        <pc:docMk/>
      </pc:docMkLst>
      <pc:sldChg chg="addSp delSp modSp mod modClrScheme chgLayout">
        <pc:chgData name="belkacem belhadj chikh" userId="f64603384fedd6a6" providerId="LiveId" clId="{6798A5B9-8602-49F4-AE3C-9CE008AAE907}" dt="2022-10-30T01:26:20.414" v="214" actId="478"/>
        <pc:sldMkLst>
          <pc:docMk/>
          <pc:sldMk cId="430967913" sldId="256"/>
        </pc:sldMkLst>
        <pc:spChg chg="add mod ord">
          <ac:chgData name="belkacem belhadj chikh" userId="f64603384fedd6a6" providerId="LiveId" clId="{6798A5B9-8602-49F4-AE3C-9CE008AAE907}" dt="2022-10-30T01:26:17.842" v="213" actId="688"/>
          <ac:spMkLst>
            <pc:docMk/>
            <pc:sldMk cId="430967913" sldId="256"/>
            <ac:spMk id="3" creationId="{B3AB1E5C-0B16-0173-8900-3F6B25A5845D}"/>
          </ac:spMkLst>
        </pc:spChg>
        <pc:spChg chg="add del mod ord">
          <ac:chgData name="belkacem belhadj chikh" userId="f64603384fedd6a6" providerId="LiveId" clId="{6798A5B9-8602-49F4-AE3C-9CE008AAE907}" dt="2022-10-30T01:26:09.294" v="209" actId="478"/>
          <ac:spMkLst>
            <pc:docMk/>
            <pc:sldMk cId="430967913" sldId="256"/>
            <ac:spMk id="5" creationId="{D618E23B-4CE9-D80C-2701-7E4ADD6DA3A5}"/>
          </ac:spMkLst>
        </pc:spChg>
        <pc:spChg chg="add del mod ord">
          <ac:chgData name="belkacem belhadj chikh" userId="f64603384fedd6a6" providerId="LiveId" clId="{6798A5B9-8602-49F4-AE3C-9CE008AAE907}" dt="2022-10-30T01:26:09.294" v="209" actId="478"/>
          <ac:spMkLst>
            <pc:docMk/>
            <pc:sldMk cId="430967913" sldId="256"/>
            <ac:spMk id="7" creationId="{6A920026-9B6B-D56F-3BF9-145B5B050E02}"/>
          </ac:spMkLst>
        </pc:spChg>
        <pc:spChg chg="add del mod ord">
          <ac:chgData name="belkacem belhadj chikh" userId="f64603384fedd6a6" providerId="LiveId" clId="{6798A5B9-8602-49F4-AE3C-9CE008AAE907}" dt="2022-10-30T01:26:09.294" v="209" actId="478"/>
          <ac:spMkLst>
            <pc:docMk/>
            <pc:sldMk cId="430967913" sldId="256"/>
            <ac:spMk id="9" creationId="{1CA8506C-5F5D-5BE1-C8EC-A7E2E4C342C8}"/>
          </ac:spMkLst>
        </pc:spChg>
        <pc:spChg chg="add del mod ord">
          <ac:chgData name="belkacem belhadj chikh" userId="f64603384fedd6a6" providerId="LiveId" clId="{6798A5B9-8602-49F4-AE3C-9CE008AAE907}" dt="2022-10-30T01:26:09.294" v="209" actId="478"/>
          <ac:spMkLst>
            <pc:docMk/>
            <pc:sldMk cId="430967913" sldId="256"/>
            <ac:spMk id="10" creationId="{050DEDB7-E400-4AD8-97FE-04882B5005E5}"/>
          </ac:spMkLst>
        </pc:spChg>
        <pc:spChg chg="add del mod ord">
          <ac:chgData name="belkacem belhadj chikh" userId="f64603384fedd6a6" providerId="LiveId" clId="{6798A5B9-8602-49F4-AE3C-9CE008AAE907}" dt="2022-10-30T01:26:09.294" v="209" actId="478"/>
          <ac:spMkLst>
            <pc:docMk/>
            <pc:sldMk cId="430967913" sldId="256"/>
            <ac:spMk id="12" creationId="{F642B87B-D5E0-56F3-65DD-88A4FE39FB2F}"/>
          </ac:spMkLst>
        </pc:spChg>
        <pc:picChg chg="del">
          <ac:chgData name="belkacem belhadj chikh" userId="f64603384fedd6a6" providerId="LiveId" clId="{6798A5B9-8602-49F4-AE3C-9CE008AAE907}" dt="2022-10-30T01:26:20.414" v="214" actId="478"/>
          <ac:picMkLst>
            <pc:docMk/>
            <pc:sldMk cId="430967913" sldId="256"/>
            <ac:picMk id="6" creationId="{CEBB197C-8EB8-1947-9917-BC9CFCCD0367}"/>
          </ac:picMkLst>
        </pc:picChg>
        <pc:picChg chg="mod">
          <ac:chgData name="belkacem belhadj chikh" userId="f64603384fedd6a6" providerId="LiveId" clId="{6798A5B9-8602-49F4-AE3C-9CE008AAE907}" dt="2022-10-30T01:26:15.432" v="212" actId="1076"/>
          <ac:picMkLst>
            <pc:docMk/>
            <pc:sldMk cId="430967913" sldId="256"/>
            <ac:picMk id="8" creationId="{F977DE90-4C52-2155-B937-1460363F6E4A}"/>
          </ac:picMkLst>
        </pc:picChg>
        <pc:picChg chg="del">
          <ac:chgData name="belkacem belhadj chikh" userId="f64603384fedd6a6" providerId="LiveId" clId="{6798A5B9-8602-49F4-AE3C-9CE008AAE907}" dt="2022-10-30T01:26:00.055" v="207" actId="478"/>
          <ac:picMkLst>
            <pc:docMk/>
            <pc:sldMk cId="430967913" sldId="256"/>
            <ac:picMk id="11" creationId="{FFA16B76-D035-701D-49CE-3ADF4301B08D}"/>
          </ac:picMkLst>
        </pc:picChg>
      </pc:sldChg>
      <pc:sldChg chg="modSp modAnim">
        <pc:chgData name="belkacem belhadj chikh" userId="f64603384fedd6a6" providerId="LiveId" clId="{6798A5B9-8602-49F4-AE3C-9CE008AAE907}" dt="2022-10-30T01:19:30.791" v="206" actId="20577"/>
        <pc:sldMkLst>
          <pc:docMk/>
          <pc:sldMk cId="1183322583" sldId="257"/>
        </pc:sldMkLst>
        <pc:spChg chg="mod">
          <ac:chgData name="belkacem belhadj chikh" userId="f64603384fedd6a6" providerId="LiveId" clId="{6798A5B9-8602-49F4-AE3C-9CE008AAE907}" dt="2022-10-30T01:19:30.791" v="206" actId="20577"/>
          <ac:spMkLst>
            <pc:docMk/>
            <pc:sldMk cId="1183322583" sldId="257"/>
            <ac:spMk id="3" creationId="{8DFA1643-0202-8987-530E-624DD312F673}"/>
          </ac:spMkLst>
        </pc:spChg>
      </pc:sldChg>
      <pc:sldChg chg="addSp delSp modSp mod modClrScheme delAnim chgLayout">
        <pc:chgData name="belkacem belhadj chikh" userId="f64603384fedd6a6" providerId="LiveId" clId="{6798A5B9-8602-49F4-AE3C-9CE008AAE907}" dt="2022-10-30T01:09:51.878" v="150" actId="478"/>
        <pc:sldMkLst>
          <pc:docMk/>
          <pc:sldMk cId="1654694617" sldId="259"/>
        </pc:sldMkLst>
        <pc:spChg chg="add del mod ord">
          <ac:chgData name="belkacem belhadj chikh" userId="f64603384fedd6a6" providerId="LiveId" clId="{6798A5B9-8602-49F4-AE3C-9CE008AAE907}" dt="2022-10-30T01:00:41.580" v="42" actId="700"/>
          <ac:spMkLst>
            <pc:docMk/>
            <pc:sldMk cId="1654694617" sldId="259"/>
            <ac:spMk id="3" creationId="{DC20A49D-80E7-AECB-B394-17A19817E606}"/>
          </ac:spMkLst>
        </pc:spChg>
        <pc:spChg chg="add del mod ord">
          <ac:chgData name="belkacem belhadj chikh" userId="f64603384fedd6a6" providerId="LiveId" clId="{6798A5B9-8602-49F4-AE3C-9CE008AAE907}" dt="2022-10-30T01:06:33.847" v="141" actId="208"/>
          <ac:spMkLst>
            <pc:docMk/>
            <pc:sldMk cId="1654694617" sldId="259"/>
            <ac:spMk id="10" creationId="{B15BB06D-048B-7EB0-8813-51BAA3567B64}"/>
          </ac:spMkLst>
        </pc:spChg>
        <pc:spChg chg="add del mod ord">
          <ac:chgData name="belkacem belhadj chikh" userId="f64603384fedd6a6" providerId="LiveId" clId="{6798A5B9-8602-49F4-AE3C-9CE008AAE907}" dt="2022-10-30T01:06:02.831" v="129" actId="931"/>
          <ac:spMkLst>
            <pc:docMk/>
            <pc:sldMk cId="1654694617" sldId="259"/>
            <ac:spMk id="11" creationId="{E94E152B-724A-405F-6417-652971D9E7DA}"/>
          </ac:spMkLst>
        </pc:spChg>
        <pc:spChg chg="add del mod ord">
          <ac:chgData name="belkacem belhadj chikh" userId="f64603384fedd6a6" providerId="LiveId" clId="{6798A5B9-8602-49F4-AE3C-9CE008AAE907}" dt="2022-10-30T01:06:02.424" v="128" actId="931"/>
          <ac:spMkLst>
            <pc:docMk/>
            <pc:sldMk cId="1654694617" sldId="259"/>
            <ac:spMk id="12" creationId="{44E390AF-3E8C-CBA8-1B62-6461F36510A6}"/>
          </ac:spMkLst>
        </pc:spChg>
        <pc:spChg chg="add del mod ord">
          <ac:chgData name="belkacem belhadj chikh" userId="f64603384fedd6a6" providerId="LiveId" clId="{6798A5B9-8602-49F4-AE3C-9CE008AAE907}" dt="2022-10-30T01:04:00.285" v="94" actId="931"/>
          <ac:spMkLst>
            <pc:docMk/>
            <pc:sldMk cId="1654694617" sldId="259"/>
            <ac:spMk id="13" creationId="{13B4542A-2AFD-5BAC-9E3D-59A5362D3E66}"/>
          </ac:spMkLst>
        </pc:spChg>
        <pc:spChg chg="add del mod ord">
          <ac:chgData name="belkacem belhadj chikh" userId="f64603384fedd6a6" providerId="LiveId" clId="{6798A5B9-8602-49F4-AE3C-9CE008AAE907}" dt="2022-10-30T01:06:01.423" v="126" actId="931"/>
          <ac:spMkLst>
            <pc:docMk/>
            <pc:sldMk cId="1654694617" sldId="259"/>
            <ac:spMk id="14" creationId="{7229D1D3-C872-48B6-794F-0E2F8DD650DD}"/>
          </ac:spMkLst>
        </pc:spChg>
        <pc:spChg chg="add del mod ord">
          <ac:chgData name="belkacem belhadj chikh" userId="f64603384fedd6a6" providerId="LiveId" clId="{6798A5B9-8602-49F4-AE3C-9CE008AAE907}" dt="2022-10-30T01:06:01.415" v="125" actId="931"/>
          <ac:spMkLst>
            <pc:docMk/>
            <pc:sldMk cId="1654694617" sldId="259"/>
            <ac:spMk id="15" creationId="{42D9536E-5CC3-952D-3331-3EF84EE962FF}"/>
          </ac:spMkLst>
        </pc:spChg>
        <pc:spChg chg="add mod">
          <ac:chgData name="belkacem belhadj chikh" userId="f64603384fedd6a6" providerId="LiveId" clId="{6798A5B9-8602-49F4-AE3C-9CE008AAE907}" dt="2022-10-30T01:09:51.878" v="150" actId="478"/>
          <ac:spMkLst>
            <pc:docMk/>
            <pc:sldMk cId="1654694617" sldId="259"/>
            <ac:spMk id="33" creationId="{A1066C3A-57FF-6291-C760-925052339E9F}"/>
          </ac:spMkLst>
        </pc:spChg>
        <pc:picChg chg="del">
          <ac:chgData name="belkacem belhadj chikh" userId="f64603384fedd6a6" providerId="LiveId" clId="{6798A5B9-8602-49F4-AE3C-9CE008AAE907}" dt="2022-10-30T01:01:10.844" v="50" actId="478"/>
          <ac:picMkLst>
            <pc:docMk/>
            <pc:sldMk cId="1654694617" sldId="259"/>
            <ac:picMk id="6" creationId="{CEBB197C-8EB8-1947-9917-BC9CFCCD0367}"/>
          </ac:picMkLst>
        </pc:picChg>
        <pc:picChg chg="del">
          <ac:chgData name="belkacem belhadj chikh" userId="f64603384fedd6a6" providerId="LiveId" clId="{6798A5B9-8602-49F4-AE3C-9CE008AAE907}" dt="2022-10-30T00:56:54.532" v="10" actId="478"/>
          <ac:picMkLst>
            <pc:docMk/>
            <pc:sldMk cId="1654694617" sldId="259"/>
            <ac:picMk id="7" creationId="{1357C4AD-0404-5975-5206-1D8940F3A46A}"/>
          </ac:picMkLst>
        </pc:picChg>
        <pc:picChg chg="add del mod">
          <ac:chgData name="belkacem belhadj chikh" userId="f64603384fedd6a6" providerId="LiveId" clId="{6798A5B9-8602-49F4-AE3C-9CE008AAE907}" dt="2022-10-30T00:58:05.229" v="17" actId="931"/>
          <ac:picMkLst>
            <pc:docMk/>
            <pc:sldMk cId="1654694617" sldId="259"/>
            <ac:picMk id="9" creationId="{DCEFBE06-A9E8-3D7F-09EE-C267D6554F54}"/>
          </ac:picMkLst>
        </pc:picChg>
        <pc:picChg chg="add del mod">
          <ac:chgData name="belkacem belhadj chikh" userId="f64603384fedd6a6" providerId="LiveId" clId="{6798A5B9-8602-49F4-AE3C-9CE008AAE907}" dt="2022-10-30T01:06:02.831" v="129" actId="931"/>
          <ac:picMkLst>
            <pc:docMk/>
            <pc:sldMk cId="1654694617" sldId="259"/>
            <ac:picMk id="17" creationId="{C6B9F3B6-EE2C-0D34-BED4-EAF9ED02757F}"/>
          </ac:picMkLst>
        </pc:picChg>
        <pc:picChg chg="add del mod">
          <ac:chgData name="belkacem belhadj chikh" userId="f64603384fedd6a6" providerId="LiveId" clId="{6798A5B9-8602-49F4-AE3C-9CE008AAE907}" dt="2022-10-30T01:06:02.424" v="128" actId="931"/>
          <ac:picMkLst>
            <pc:docMk/>
            <pc:sldMk cId="1654694617" sldId="259"/>
            <ac:picMk id="19" creationId="{0E919816-1890-67D2-7483-C7D7140DAE16}"/>
          </ac:picMkLst>
        </pc:picChg>
        <pc:picChg chg="add del mod">
          <ac:chgData name="belkacem belhadj chikh" userId="f64603384fedd6a6" providerId="LiveId" clId="{6798A5B9-8602-49F4-AE3C-9CE008AAE907}" dt="2022-10-30T01:09:51.878" v="150" actId="478"/>
          <ac:picMkLst>
            <pc:docMk/>
            <pc:sldMk cId="1654694617" sldId="259"/>
            <ac:picMk id="23" creationId="{7CA83D69-1F06-EEC6-4632-471D0357C804}"/>
          </ac:picMkLst>
        </pc:picChg>
        <pc:picChg chg="add del mod">
          <ac:chgData name="belkacem belhadj chikh" userId="f64603384fedd6a6" providerId="LiveId" clId="{6798A5B9-8602-49F4-AE3C-9CE008AAE907}" dt="2022-10-30T01:06:01.423" v="126" actId="931"/>
          <ac:picMkLst>
            <pc:docMk/>
            <pc:sldMk cId="1654694617" sldId="259"/>
            <ac:picMk id="26" creationId="{4B728125-6B70-EB74-B188-14C4534C815C}"/>
          </ac:picMkLst>
        </pc:picChg>
        <pc:picChg chg="add del mod">
          <ac:chgData name="belkacem belhadj chikh" userId="f64603384fedd6a6" providerId="LiveId" clId="{6798A5B9-8602-49F4-AE3C-9CE008AAE907}" dt="2022-10-30T01:06:01.415" v="125" actId="931"/>
          <ac:picMkLst>
            <pc:docMk/>
            <pc:sldMk cId="1654694617" sldId="259"/>
            <ac:picMk id="28" creationId="{6B7DC747-77E3-E51A-BC67-ECCACFEAAE06}"/>
          </ac:picMkLst>
        </pc:picChg>
        <pc:picChg chg="add del mod">
          <ac:chgData name="belkacem belhadj chikh" userId="f64603384fedd6a6" providerId="LiveId" clId="{6798A5B9-8602-49F4-AE3C-9CE008AAE907}" dt="2022-10-30T01:06:01.066" v="123" actId="931"/>
          <ac:picMkLst>
            <pc:docMk/>
            <pc:sldMk cId="1654694617" sldId="259"/>
            <ac:picMk id="30" creationId="{0781A25A-2946-1801-5925-98ACA092A270}"/>
          </ac:picMkLst>
        </pc:picChg>
        <pc:picChg chg="add mod">
          <ac:chgData name="belkacem belhadj chikh" userId="f64603384fedd6a6" providerId="LiveId" clId="{6798A5B9-8602-49F4-AE3C-9CE008AAE907}" dt="2022-10-30T01:09:38.493" v="148" actId="571"/>
          <ac:picMkLst>
            <pc:docMk/>
            <pc:sldMk cId="1654694617" sldId="259"/>
            <ac:picMk id="31" creationId="{A25E385F-96D3-615B-165F-9F18A2FBFB5D}"/>
          </ac:picMkLst>
        </pc:picChg>
        <pc:picChg chg="del">
          <ac:chgData name="belkacem belhadj chikh" userId="f64603384fedd6a6" providerId="LiveId" clId="{6798A5B9-8602-49F4-AE3C-9CE008AAE907}" dt="2022-10-30T01:01:04.964" v="49" actId="478"/>
          <ac:picMkLst>
            <pc:docMk/>
            <pc:sldMk cId="1654694617" sldId="259"/>
            <ac:picMk id="44" creationId="{65A7B523-C5FD-A763-3C54-8F509C91D7A3}"/>
          </ac:picMkLst>
        </pc:picChg>
        <pc:picChg chg="del">
          <ac:chgData name="belkacem belhadj chikh" userId="f64603384fedd6a6" providerId="LiveId" clId="{6798A5B9-8602-49F4-AE3C-9CE008AAE907}" dt="2022-10-30T01:01:03.521" v="48" actId="478"/>
          <ac:picMkLst>
            <pc:docMk/>
            <pc:sldMk cId="1654694617" sldId="259"/>
            <ac:picMk id="45" creationId="{458046F8-54E9-F526-B188-FA10D437EE3B}"/>
          </ac:picMkLst>
        </pc:picChg>
        <pc:picChg chg="del">
          <ac:chgData name="belkacem belhadj chikh" userId="f64603384fedd6a6" providerId="LiveId" clId="{6798A5B9-8602-49F4-AE3C-9CE008AAE907}" dt="2022-10-30T01:01:01.424" v="47" actId="478"/>
          <ac:picMkLst>
            <pc:docMk/>
            <pc:sldMk cId="1654694617" sldId="259"/>
            <ac:picMk id="46" creationId="{246A4A91-6740-96B3-166A-8510956D2594}"/>
          </ac:picMkLst>
        </pc:picChg>
        <pc:picChg chg="del">
          <ac:chgData name="belkacem belhadj chikh" userId="f64603384fedd6a6" providerId="LiveId" clId="{6798A5B9-8602-49F4-AE3C-9CE008AAE907}" dt="2022-10-30T01:01:00.584" v="46" actId="478"/>
          <ac:picMkLst>
            <pc:docMk/>
            <pc:sldMk cId="1654694617" sldId="259"/>
            <ac:picMk id="47" creationId="{CB2D5FA5-4806-3B20-5E62-3720B133A046}"/>
          </ac:picMkLst>
        </pc:picChg>
        <pc:picChg chg="del">
          <ac:chgData name="belkacem belhadj chikh" userId="f64603384fedd6a6" providerId="LiveId" clId="{6798A5B9-8602-49F4-AE3C-9CE008AAE907}" dt="2022-10-30T01:00:59.312" v="45" actId="478"/>
          <ac:picMkLst>
            <pc:docMk/>
            <pc:sldMk cId="1654694617" sldId="259"/>
            <ac:picMk id="48" creationId="{3256D7F6-CE5D-FFA6-D643-9F0F0DCB1A3F}"/>
          </ac:picMkLst>
        </pc:picChg>
      </pc:sldChg>
      <pc:sldChg chg="addSp delSp modSp mod modClrScheme chgLayout">
        <pc:chgData name="belkacem belhadj chikh" userId="f64603384fedd6a6" providerId="LiveId" clId="{6798A5B9-8602-49F4-AE3C-9CE008AAE907}" dt="2022-10-30T01:09:26.108" v="145" actId="478"/>
        <pc:sldMkLst>
          <pc:docMk/>
          <pc:sldMk cId="2845834908" sldId="260"/>
        </pc:sldMkLst>
        <pc:spChg chg="add del mod ord">
          <ac:chgData name="belkacem belhadj chikh" userId="f64603384fedd6a6" providerId="LiveId" clId="{6798A5B9-8602-49F4-AE3C-9CE008AAE907}" dt="2022-10-30T01:06:00.806" v="121" actId="931"/>
          <ac:spMkLst>
            <pc:docMk/>
            <pc:sldMk cId="2845834908" sldId="260"/>
            <ac:spMk id="15" creationId="{BC1B7264-7349-28DC-15F8-9B1840711397}"/>
          </ac:spMkLst>
        </pc:spChg>
        <pc:spChg chg="add del mod ord">
          <ac:chgData name="belkacem belhadj chikh" userId="f64603384fedd6a6" providerId="LiveId" clId="{6798A5B9-8602-49F4-AE3C-9CE008AAE907}" dt="2022-10-30T01:06:00.747" v="120" actId="931"/>
          <ac:spMkLst>
            <pc:docMk/>
            <pc:sldMk cId="2845834908" sldId="260"/>
            <ac:spMk id="17" creationId="{9200F298-DBF7-3160-4370-477665B3E25B}"/>
          </ac:spMkLst>
        </pc:spChg>
        <pc:spChg chg="add del mod ord">
          <ac:chgData name="belkacem belhadj chikh" userId="f64603384fedd6a6" providerId="LiveId" clId="{6798A5B9-8602-49F4-AE3C-9CE008AAE907}" dt="2022-10-30T01:06:00.011" v="114" actId="931"/>
          <ac:spMkLst>
            <pc:docMk/>
            <pc:sldMk cId="2845834908" sldId="260"/>
            <ac:spMk id="18" creationId="{F5D5BA9B-C48A-7FCD-DF8A-A557397DB98B}"/>
          </ac:spMkLst>
        </pc:spChg>
        <pc:spChg chg="add del mod ord">
          <ac:chgData name="belkacem belhadj chikh" userId="f64603384fedd6a6" providerId="LiveId" clId="{6798A5B9-8602-49F4-AE3C-9CE008AAE907}" dt="2022-10-30T01:06:00.741" v="119" actId="931"/>
          <ac:spMkLst>
            <pc:docMk/>
            <pc:sldMk cId="2845834908" sldId="260"/>
            <ac:spMk id="19" creationId="{2165E3E5-5ADB-7EE3-E51A-29A938651B22}"/>
          </ac:spMkLst>
        </pc:spChg>
        <pc:spChg chg="add del mod ord">
          <ac:chgData name="belkacem belhadj chikh" userId="f64603384fedd6a6" providerId="LiveId" clId="{6798A5B9-8602-49F4-AE3C-9CE008AAE907}" dt="2022-10-30T01:06:00.741" v="119" actId="931"/>
          <ac:spMkLst>
            <pc:docMk/>
            <pc:sldMk cId="2845834908" sldId="260"/>
            <ac:spMk id="23" creationId="{9AA2E59C-40AB-2C32-6C3F-027396208A51}"/>
          </ac:spMkLst>
        </pc:spChg>
        <pc:spChg chg="add del mod ord">
          <ac:chgData name="belkacem belhadj chikh" userId="f64603384fedd6a6" providerId="LiveId" clId="{6798A5B9-8602-49F4-AE3C-9CE008AAE907}" dt="2022-10-30T01:06:00.178" v="115" actId="931"/>
          <ac:spMkLst>
            <pc:docMk/>
            <pc:sldMk cId="2845834908" sldId="260"/>
            <ac:spMk id="25" creationId="{C08404F2-6FE2-CC69-20D9-A091AD8D365C}"/>
          </ac:spMkLst>
        </pc:spChg>
        <pc:picChg chg="del">
          <ac:chgData name="belkacem belhadj chikh" userId="f64603384fedd6a6" providerId="LiveId" clId="{6798A5B9-8602-49F4-AE3C-9CE008AAE907}" dt="2022-10-30T01:01:22.509" v="51" actId="478"/>
          <ac:picMkLst>
            <pc:docMk/>
            <pc:sldMk cId="2845834908" sldId="260"/>
            <ac:picMk id="6" creationId="{CEBB197C-8EB8-1947-9917-BC9CFCCD0367}"/>
          </ac:picMkLst>
        </pc:picChg>
        <pc:picChg chg="add del">
          <ac:chgData name="belkacem belhadj chikh" userId="f64603384fedd6a6" providerId="LiveId" clId="{6798A5B9-8602-49F4-AE3C-9CE008AAE907}" dt="2022-10-30T01:09:26.108" v="145" actId="478"/>
          <ac:picMkLst>
            <pc:docMk/>
            <pc:sldMk cId="2845834908" sldId="260"/>
            <ac:picMk id="9" creationId="{F67FDC6C-2246-ECC5-136A-7CBF54219534}"/>
          </ac:picMkLst>
        </pc:picChg>
        <pc:picChg chg="add del">
          <ac:chgData name="belkacem belhadj chikh" userId="f64603384fedd6a6" providerId="LiveId" clId="{6798A5B9-8602-49F4-AE3C-9CE008AAE907}" dt="2022-10-30T01:09:25.242" v="144" actId="478"/>
          <ac:picMkLst>
            <pc:docMk/>
            <pc:sldMk cId="2845834908" sldId="260"/>
            <ac:picMk id="10" creationId="{210FA3B2-CCCD-3076-2AD4-22AEBF05B700}"/>
          </ac:picMkLst>
        </pc:picChg>
        <pc:picChg chg="del">
          <ac:chgData name="belkacem belhadj chikh" userId="f64603384fedd6a6" providerId="LiveId" clId="{6798A5B9-8602-49F4-AE3C-9CE008AAE907}" dt="2022-10-30T01:03:27.918" v="87" actId="478"/>
          <ac:picMkLst>
            <pc:docMk/>
            <pc:sldMk cId="2845834908" sldId="260"/>
            <ac:picMk id="11" creationId="{23D7D91C-56F5-3D60-0D30-509CE3902E0D}"/>
          </ac:picMkLst>
        </pc:picChg>
        <pc:picChg chg="del">
          <ac:chgData name="belkacem belhadj chikh" userId="f64603384fedd6a6" providerId="LiveId" clId="{6798A5B9-8602-49F4-AE3C-9CE008AAE907}" dt="2022-10-30T01:03:27.280" v="86" actId="478"/>
          <ac:picMkLst>
            <pc:docMk/>
            <pc:sldMk cId="2845834908" sldId="260"/>
            <ac:picMk id="13" creationId="{7FF60050-D77A-60C8-89F2-8A3E1037BC55}"/>
          </ac:picMkLst>
        </pc:picChg>
        <pc:picChg chg="del">
          <ac:chgData name="belkacem belhadj chikh" userId="f64603384fedd6a6" providerId="LiveId" clId="{6798A5B9-8602-49F4-AE3C-9CE008AAE907}" dt="2022-10-30T01:03:26.558" v="85" actId="478"/>
          <ac:picMkLst>
            <pc:docMk/>
            <pc:sldMk cId="2845834908" sldId="260"/>
            <ac:picMk id="16" creationId="{721F3D0A-0156-1FA2-B921-95D9AC4EFF89}"/>
          </ac:picMkLst>
        </pc:picChg>
        <pc:picChg chg="del">
          <ac:chgData name="belkacem belhadj chikh" userId="f64603384fedd6a6" providerId="LiveId" clId="{6798A5B9-8602-49F4-AE3C-9CE008AAE907}" dt="2022-10-30T01:03:25.674" v="84" actId="478"/>
          <ac:picMkLst>
            <pc:docMk/>
            <pc:sldMk cId="2845834908" sldId="260"/>
            <ac:picMk id="24" creationId="{18ECAB39-A12D-437C-1C78-F3106DB33706}"/>
          </ac:picMkLst>
        </pc:picChg>
        <pc:picChg chg="add del mod">
          <ac:chgData name="belkacem belhadj chikh" userId="f64603384fedd6a6" providerId="LiveId" clId="{6798A5B9-8602-49F4-AE3C-9CE008AAE907}" dt="2022-10-30T01:06:00.806" v="121" actId="931"/>
          <ac:picMkLst>
            <pc:docMk/>
            <pc:sldMk cId="2845834908" sldId="260"/>
            <ac:picMk id="27" creationId="{EFA493E5-4D55-5FAF-67A7-484201E4B300}"/>
          </ac:picMkLst>
        </pc:picChg>
        <pc:picChg chg="add del mod">
          <ac:chgData name="belkacem belhadj chikh" userId="f64603384fedd6a6" providerId="LiveId" clId="{6798A5B9-8602-49F4-AE3C-9CE008AAE907}" dt="2022-10-30T01:06:00.747" v="120" actId="931"/>
          <ac:picMkLst>
            <pc:docMk/>
            <pc:sldMk cId="2845834908" sldId="260"/>
            <ac:picMk id="29" creationId="{0819DFA1-4917-F9C6-AD1E-ABEDDE929BA2}"/>
          </ac:picMkLst>
        </pc:picChg>
        <pc:picChg chg="add del mod">
          <ac:chgData name="belkacem belhadj chikh" userId="f64603384fedd6a6" providerId="LiveId" clId="{6798A5B9-8602-49F4-AE3C-9CE008AAE907}" dt="2022-10-30T01:06:00.741" v="119" actId="931"/>
          <ac:picMkLst>
            <pc:docMk/>
            <pc:sldMk cId="2845834908" sldId="260"/>
            <ac:picMk id="35" creationId="{DE0FC7C1-0607-5E5E-D150-F350A20C4280}"/>
          </ac:picMkLst>
        </pc:picChg>
        <pc:picChg chg="add del mod">
          <ac:chgData name="belkacem belhadj chikh" userId="f64603384fedd6a6" providerId="LiveId" clId="{6798A5B9-8602-49F4-AE3C-9CE008AAE907}" dt="2022-10-30T01:06:00.361" v="117" actId="931"/>
          <ac:picMkLst>
            <pc:docMk/>
            <pc:sldMk cId="2845834908" sldId="260"/>
            <ac:picMk id="37" creationId="{5130067A-B551-5339-D3DA-1C5E27B90CDD}"/>
          </ac:picMkLst>
        </pc:picChg>
        <pc:picChg chg="add del mod">
          <ac:chgData name="belkacem belhadj chikh" userId="f64603384fedd6a6" providerId="LiveId" clId="{6798A5B9-8602-49F4-AE3C-9CE008AAE907}" dt="2022-10-30T01:06:00.178" v="115" actId="931"/>
          <ac:picMkLst>
            <pc:docMk/>
            <pc:sldMk cId="2845834908" sldId="260"/>
            <ac:picMk id="39" creationId="{220F7752-8967-21B4-F6AF-2828E514AC98}"/>
          </ac:picMkLst>
        </pc:picChg>
        <pc:picChg chg="add del mod">
          <ac:chgData name="belkacem belhadj chikh" userId="f64603384fedd6a6" providerId="LiveId" clId="{6798A5B9-8602-49F4-AE3C-9CE008AAE907}" dt="2022-10-30T01:06:00.011" v="114" actId="931"/>
          <ac:picMkLst>
            <pc:docMk/>
            <pc:sldMk cId="2845834908" sldId="260"/>
            <ac:picMk id="41" creationId="{BC7161A4-C370-B24C-AE22-7FBA994611DD}"/>
          </ac:picMkLst>
        </pc:picChg>
      </pc:sldChg>
      <pc:sldChg chg="addSp delSp modSp mod modClrScheme chgLayout">
        <pc:chgData name="belkacem belhadj chikh" userId="f64603384fedd6a6" providerId="LiveId" clId="{6798A5B9-8602-49F4-AE3C-9CE008AAE907}" dt="2022-10-30T01:16:38.378" v="167" actId="14429"/>
        <pc:sldMkLst>
          <pc:docMk/>
          <pc:sldMk cId="2894995146" sldId="261"/>
        </pc:sldMkLst>
        <pc:spChg chg="add del mod ord">
          <ac:chgData name="belkacem belhadj chikh" userId="f64603384fedd6a6" providerId="LiveId" clId="{6798A5B9-8602-49F4-AE3C-9CE008AAE907}" dt="2022-10-30T01:16:19.312" v="163" actId="700"/>
          <ac:spMkLst>
            <pc:docMk/>
            <pc:sldMk cId="2894995146" sldId="261"/>
            <ac:spMk id="2" creationId="{55A37A28-06E7-F174-E01A-0DA3EAEBF11B}"/>
          </ac:spMkLst>
        </pc:spChg>
        <pc:spChg chg="add del mod ord">
          <ac:chgData name="belkacem belhadj chikh" userId="f64603384fedd6a6" providerId="LiveId" clId="{6798A5B9-8602-49F4-AE3C-9CE008AAE907}" dt="2022-10-30T01:16:19.312" v="163" actId="700"/>
          <ac:spMkLst>
            <pc:docMk/>
            <pc:sldMk cId="2894995146" sldId="261"/>
            <ac:spMk id="4" creationId="{D502DE83-9942-E3B6-AC79-4DBD7E716998}"/>
          </ac:spMkLst>
        </pc:spChg>
        <pc:spChg chg="add del mod ord">
          <ac:chgData name="belkacem belhadj chikh" userId="f64603384fedd6a6" providerId="LiveId" clId="{6798A5B9-8602-49F4-AE3C-9CE008AAE907}" dt="2022-10-30T01:16:19.312" v="163" actId="700"/>
          <ac:spMkLst>
            <pc:docMk/>
            <pc:sldMk cId="2894995146" sldId="261"/>
            <ac:spMk id="7" creationId="{77BD43B3-FA6E-5871-A879-4A8466E40F73}"/>
          </ac:spMkLst>
        </pc:spChg>
        <pc:spChg chg="add del mod ord">
          <ac:chgData name="belkacem belhadj chikh" userId="f64603384fedd6a6" providerId="LiveId" clId="{6798A5B9-8602-49F4-AE3C-9CE008AAE907}" dt="2022-10-30T01:16:19.312" v="163" actId="700"/>
          <ac:spMkLst>
            <pc:docMk/>
            <pc:sldMk cId="2894995146" sldId="261"/>
            <ac:spMk id="8" creationId="{10B0BCFA-5799-6B1B-8AF8-254288E27A32}"/>
          </ac:spMkLst>
        </pc:spChg>
        <pc:spChg chg="add del mod ord">
          <ac:chgData name="belkacem belhadj chikh" userId="f64603384fedd6a6" providerId="LiveId" clId="{6798A5B9-8602-49F4-AE3C-9CE008AAE907}" dt="2022-10-30T01:16:19.312" v="163" actId="700"/>
          <ac:spMkLst>
            <pc:docMk/>
            <pc:sldMk cId="2894995146" sldId="261"/>
            <ac:spMk id="14" creationId="{B2A1D9E8-DEA0-D722-01CB-0E9F89986021}"/>
          </ac:spMkLst>
        </pc:spChg>
        <pc:spChg chg="add del mod ord">
          <ac:chgData name="belkacem belhadj chikh" userId="f64603384fedd6a6" providerId="LiveId" clId="{6798A5B9-8602-49F4-AE3C-9CE008AAE907}" dt="2022-10-30T01:16:19.312" v="163" actId="700"/>
          <ac:spMkLst>
            <pc:docMk/>
            <pc:sldMk cId="2894995146" sldId="261"/>
            <ac:spMk id="15" creationId="{4425E866-A226-693C-268A-EB4356924B48}"/>
          </ac:spMkLst>
        </pc:spChg>
        <pc:spChg chg="add mod ord">
          <ac:chgData name="belkacem belhadj chikh" userId="f64603384fedd6a6" providerId="LiveId" clId="{6798A5B9-8602-49F4-AE3C-9CE008AAE907}" dt="2022-10-30T01:16:30.392" v="164" actId="1076"/>
          <ac:spMkLst>
            <pc:docMk/>
            <pc:sldMk cId="2894995146" sldId="261"/>
            <ac:spMk id="17" creationId="{B8B9FF15-942E-EE7A-F772-D7CF5910D9E7}"/>
          </ac:spMkLst>
        </pc:spChg>
        <pc:spChg chg="add mod ord">
          <ac:chgData name="belkacem belhadj chikh" userId="f64603384fedd6a6" providerId="LiveId" clId="{6798A5B9-8602-49F4-AE3C-9CE008AAE907}" dt="2022-10-30T01:16:30.392" v="164" actId="1076"/>
          <ac:spMkLst>
            <pc:docMk/>
            <pc:sldMk cId="2894995146" sldId="261"/>
            <ac:spMk id="18" creationId="{569B3583-E17F-4389-AB26-A98A89F11390}"/>
          </ac:spMkLst>
        </pc:spChg>
        <pc:spChg chg="add mod ord">
          <ac:chgData name="belkacem belhadj chikh" userId="f64603384fedd6a6" providerId="LiveId" clId="{6798A5B9-8602-49F4-AE3C-9CE008AAE907}" dt="2022-10-30T01:16:30.392" v="164" actId="1076"/>
          <ac:spMkLst>
            <pc:docMk/>
            <pc:sldMk cId="2894995146" sldId="261"/>
            <ac:spMk id="19" creationId="{DB601890-EAA4-453E-D95B-63548026526B}"/>
          </ac:spMkLst>
        </pc:spChg>
        <pc:spChg chg="add mod ord">
          <ac:chgData name="belkacem belhadj chikh" userId="f64603384fedd6a6" providerId="LiveId" clId="{6798A5B9-8602-49F4-AE3C-9CE008AAE907}" dt="2022-10-30T01:16:30.392" v="164" actId="1076"/>
          <ac:spMkLst>
            <pc:docMk/>
            <pc:sldMk cId="2894995146" sldId="261"/>
            <ac:spMk id="23" creationId="{4BE5C4E6-7D49-86DA-473B-732FC15BE85A}"/>
          </ac:spMkLst>
        </pc:spChg>
        <pc:spChg chg="add mod ord">
          <ac:chgData name="belkacem belhadj chikh" userId="f64603384fedd6a6" providerId="LiveId" clId="{6798A5B9-8602-49F4-AE3C-9CE008AAE907}" dt="2022-10-30T01:16:30.392" v="164" actId="1076"/>
          <ac:spMkLst>
            <pc:docMk/>
            <pc:sldMk cId="2894995146" sldId="261"/>
            <ac:spMk id="25" creationId="{69323816-520F-7020-6A62-ADC6157D69F8}"/>
          </ac:spMkLst>
        </pc:spChg>
        <pc:spChg chg="add mod ord">
          <ac:chgData name="belkacem belhadj chikh" userId="f64603384fedd6a6" providerId="LiveId" clId="{6798A5B9-8602-49F4-AE3C-9CE008AAE907}" dt="2022-10-30T01:16:30.392" v="164" actId="1076"/>
          <ac:spMkLst>
            <pc:docMk/>
            <pc:sldMk cId="2894995146" sldId="261"/>
            <ac:spMk id="26" creationId="{08A04973-FED8-3031-4FBA-2C7DAF85C616}"/>
          </ac:spMkLst>
        </pc:spChg>
        <pc:spChg chg="add mod ord modVis">
          <ac:chgData name="belkacem belhadj chikh" userId="f64603384fedd6a6" providerId="LiveId" clId="{6798A5B9-8602-49F4-AE3C-9CE008AAE907}" dt="2022-10-30T01:16:38.378" v="167" actId="14429"/>
          <ac:spMkLst>
            <pc:docMk/>
            <pc:sldMk cId="2894995146" sldId="261"/>
            <ac:spMk id="27" creationId="{65E17F34-423F-59D9-2D93-FC07E829EA3F}"/>
          </ac:spMkLst>
        </pc:spChg>
        <pc:picChg chg="del">
          <ac:chgData name="belkacem belhadj chikh" userId="f64603384fedd6a6" providerId="LiveId" clId="{6798A5B9-8602-49F4-AE3C-9CE008AAE907}" dt="2022-10-30T01:13:49.762" v="151" actId="478"/>
          <ac:picMkLst>
            <pc:docMk/>
            <pc:sldMk cId="2894995146" sldId="261"/>
            <ac:picMk id="9" creationId="{F67FDC6C-2246-ECC5-136A-7CBF54219534}"/>
          </ac:picMkLst>
        </pc:picChg>
        <pc:picChg chg="del">
          <ac:chgData name="belkacem belhadj chikh" userId="f64603384fedd6a6" providerId="LiveId" clId="{6798A5B9-8602-49F4-AE3C-9CE008AAE907}" dt="2022-10-30T01:13:49.762" v="151" actId="478"/>
          <ac:picMkLst>
            <pc:docMk/>
            <pc:sldMk cId="2894995146" sldId="261"/>
            <ac:picMk id="10" creationId="{210FA3B2-CCCD-3076-2AD4-22AEBF05B700}"/>
          </ac:picMkLst>
        </pc:picChg>
        <pc:picChg chg="del">
          <ac:chgData name="belkacem belhadj chikh" userId="f64603384fedd6a6" providerId="LiveId" clId="{6798A5B9-8602-49F4-AE3C-9CE008AAE907}" dt="2022-10-30T01:13:49.762" v="151" actId="478"/>
          <ac:picMkLst>
            <pc:docMk/>
            <pc:sldMk cId="2894995146" sldId="261"/>
            <ac:picMk id="11" creationId="{23D7D91C-56F5-3D60-0D30-509CE3902E0D}"/>
          </ac:picMkLst>
        </pc:picChg>
        <pc:picChg chg="del">
          <ac:chgData name="belkacem belhadj chikh" userId="f64603384fedd6a6" providerId="LiveId" clId="{6798A5B9-8602-49F4-AE3C-9CE008AAE907}" dt="2022-10-30T01:13:49.762" v="151" actId="478"/>
          <ac:picMkLst>
            <pc:docMk/>
            <pc:sldMk cId="2894995146" sldId="261"/>
            <ac:picMk id="13" creationId="{7FF60050-D77A-60C8-89F2-8A3E1037BC55}"/>
          </ac:picMkLst>
        </pc:picChg>
        <pc:picChg chg="del">
          <ac:chgData name="belkacem belhadj chikh" userId="f64603384fedd6a6" providerId="LiveId" clId="{6798A5B9-8602-49F4-AE3C-9CE008AAE907}" dt="2022-10-30T01:13:49.762" v="151" actId="478"/>
          <ac:picMkLst>
            <pc:docMk/>
            <pc:sldMk cId="2894995146" sldId="261"/>
            <ac:picMk id="16" creationId="{721F3D0A-0156-1FA2-B921-95D9AC4EFF89}"/>
          </ac:picMkLst>
        </pc:picChg>
        <pc:picChg chg="del">
          <ac:chgData name="belkacem belhadj chikh" userId="f64603384fedd6a6" providerId="LiveId" clId="{6798A5B9-8602-49F4-AE3C-9CE008AAE907}" dt="2022-10-30T01:13:49.762" v="151" actId="478"/>
          <ac:picMkLst>
            <pc:docMk/>
            <pc:sldMk cId="2894995146" sldId="261"/>
            <ac:picMk id="24" creationId="{18ECAB39-A12D-437C-1C78-F3106DB33706}"/>
          </ac:picMkLst>
        </pc:picChg>
        <pc:picChg chg="del">
          <ac:chgData name="belkacem belhadj chikh" userId="f64603384fedd6a6" providerId="LiveId" clId="{6798A5B9-8602-49F4-AE3C-9CE008AAE907}" dt="2022-10-30T01:16:36.812" v="166" actId="478"/>
          <ac:picMkLst>
            <pc:docMk/>
            <pc:sldMk cId="2894995146" sldId="261"/>
            <ac:picMk id="36" creationId="{AF9E43E7-223D-45FD-55DC-6F6F37806D2C}"/>
          </ac:picMkLst>
        </pc:picChg>
      </pc:sldChg>
      <pc:sldChg chg="addSp delSp modSp mod modClrScheme chgLayout">
        <pc:chgData name="belkacem belhadj chikh" userId="f64603384fedd6a6" providerId="LiveId" clId="{6798A5B9-8602-49F4-AE3C-9CE008AAE907}" dt="2022-10-30T01:17:27.084" v="176" actId="700"/>
        <pc:sldMkLst>
          <pc:docMk/>
          <pc:sldMk cId="563431800" sldId="262"/>
        </pc:sldMkLst>
        <pc:spChg chg="add mod ord">
          <ac:chgData name="belkacem belhadj chikh" userId="f64603384fedd6a6" providerId="LiveId" clId="{6798A5B9-8602-49F4-AE3C-9CE008AAE907}" dt="2022-10-30T01:17:27.084" v="176" actId="700"/>
          <ac:spMkLst>
            <pc:docMk/>
            <pc:sldMk cId="563431800" sldId="262"/>
            <ac:spMk id="2" creationId="{9A4E6E2E-225B-E0A1-2119-4EDB323FD0CC}"/>
          </ac:spMkLst>
        </pc:spChg>
        <pc:spChg chg="add mod ord">
          <ac:chgData name="belkacem belhadj chikh" userId="f64603384fedd6a6" providerId="LiveId" clId="{6798A5B9-8602-49F4-AE3C-9CE008AAE907}" dt="2022-10-30T01:17:27.084" v="176" actId="700"/>
          <ac:spMkLst>
            <pc:docMk/>
            <pc:sldMk cId="563431800" sldId="262"/>
            <ac:spMk id="3" creationId="{80C3B33D-7D9B-FFB2-E331-192AC3BFCDF8}"/>
          </ac:spMkLst>
        </pc:spChg>
        <pc:picChg chg="del">
          <ac:chgData name="belkacem belhadj chikh" userId="f64603384fedd6a6" providerId="LiveId" clId="{6798A5B9-8602-49F4-AE3C-9CE008AAE907}" dt="2022-10-30T01:17:22.892" v="174" actId="478"/>
          <ac:picMkLst>
            <pc:docMk/>
            <pc:sldMk cId="563431800" sldId="262"/>
            <ac:picMk id="19" creationId="{AB73A6AF-1612-4EE5-E032-F20AE07E1EE9}"/>
          </ac:picMkLst>
        </pc:picChg>
        <pc:picChg chg="del">
          <ac:chgData name="belkacem belhadj chikh" userId="f64603384fedd6a6" providerId="LiveId" clId="{6798A5B9-8602-49F4-AE3C-9CE008AAE907}" dt="2022-10-30T01:17:23.620" v="175" actId="478"/>
          <ac:picMkLst>
            <pc:docMk/>
            <pc:sldMk cId="563431800" sldId="262"/>
            <ac:picMk id="41" creationId="{194CC3FF-493D-29FD-DA42-1B309B30BAED}"/>
          </ac:picMkLst>
        </pc:picChg>
      </pc:sldChg>
      <pc:sldChg chg="addSp delSp modSp mod modClrScheme chgLayout">
        <pc:chgData name="belkacem belhadj chikh" userId="f64603384fedd6a6" providerId="LiveId" clId="{6798A5B9-8602-49F4-AE3C-9CE008AAE907}" dt="2022-10-30T01:18:28.376" v="187" actId="700"/>
        <pc:sldMkLst>
          <pc:docMk/>
          <pc:sldMk cId="1795439764" sldId="264"/>
        </pc:sldMkLst>
        <pc:spChg chg="add mod ord">
          <ac:chgData name="belkacem belhadj chikh" userId="f64603384fedd6a6" providerId="LiveId" clId="{6798A5B9-8602-49F4-AE3C-9CE008AAE907}" dt="2022-10-30T01:18:28.376" v="187" actId="700"/>
          <ac:spMkLst>
            <pc:docMk/>
            <pc:sldMk cId="1795439764" sldId="264"/>
            <ac:spMk id="2" creationId="{37D86E03-EF1F-D237-A5BB-B1B62C525A7C}"/>
          </ac:spMkLst>
        </pc:spChg>
        <pc:spChg chg="add mod ord">
          <ac:chgData name="belkacem belhadj chikh" userId="f64603384fedd6a6" providerId="LiveId" clId="{6798A5B9-8602-49F4-AE3C-9CE008AAE907}" dt="2022-10-30T01:18:28.376" v="187" actId="700"/>
          <ac:spMkLst>
            <pc:docMk/>
            <pc:sldMk cId="1795439764" sldId="264"/>
            <ac:spMk id="4" creationId="{FFE9FA31-FB1B-9C2C-5872-E133E8327C11}"/>
          </ac:spMkLst>
        </pc:spChg>
        <pc:picChg chg="del">
          <ac:chgData name="belkacem belhadj chikh" userId="f64603384fedd6a6" providerId="LiveId" clId="{6798A5B9-8602-49F4-AE3C-9CE008AAE907}" dt="2022-10-30T01:18:22.194" v="186" actId="478"/>
          <ac:picMkLst>
            <pc:docMk/>
            <pc:sldMk cId="1795439764" sldId="264"/>
            <ac:picMk id="19" creationId="{AB73A6AF-1612-4EE5-E032-F20AE07E1EE9}"/>
          </ac:picMkLst>
        </pc:picChg>
        <pc:picChg chg="del">
          <ac:chgData name="belkacem belhadj chikh" userId="f64603384fedd6a6" providerId="LiveId" clId="{6798A5B9-8602-49F4-AE3C-9CE008AAE907}" dt="2022-10-30T01:18:21.473" v="185" actId="478"/>
          <ac:picMkLst>
            <pc:docMk/>
            <pc:sldMk cId="1795439764" sldId="264"/>
            <ac:picMk id="29" creationId="{7D4F5BE0-AA6A-06DD-BAB7-4E50B5B53222}"/>
          </ac:picMkLst>
        </pc:picChg>
      </pc:sldChg>
      <pc:sldChg chg="addSp delSp modSp mod modClrScheme delAnim chgLayout">
        <pc:chgData name="belkacem belhadj chikh" userId="f64603384fedd6a6" providerId="LiveId" clId="{6798A5B9-8602-49F4-AE3C-9CE008AAE907}" dt="2022-10-30T01:30:41.577" v="251" actId="167"/>
        <pc:sldMkLst>
          <pc:docMk/>
          <pc:sldMk cId="1400270404" sldId="265"/>
        </pc:sldMkLst>
        <pc:spChg chg="add del mod ord">
          <ac:chgData name="belkacem belhadj chikh" userId="f64603384fedd6a6" providerId="LiveId" clId="{6798A5B9-8602-49F4-AE3C-9CE008AAE907}" dt="2022-10-30T01:30:27.716" v="247" actId="700"/>
          <ac:spMkLst>
            <pc:docMk/>
            <pc:sldMk cId="1400270404" sldId="265"/>
            <ac:spMk id="2" creationId="{13720BE0-F23F-8EF2-A667-92DA61BAC590}"/>
          </ac:spMkLst>
        </pc:spChg>
        <pc:spChg chg="del">
          <ac:chgData name="belkacem belhadj chikh" userId="f64603384fedd6a6" providerId="LiveId" clId="{6798A5B9-8602-49F4-AE3C-9CE008AAE907}" dt="2022-10-30T01:30:34.624" v="249" actId="478"/>
          <ac:spMkLst>
            <pc:docMk/>
            <pc:sldMk cId="1400270404" sldId="265"/>
            <ac:spMk id="5" creationId="{FA9EA5B1-162C-E545-A259-AC8E223387CA}"/>
          </ac:spMkLst>
        </pc:spChg>
        <pc:spChg chg="add del mod ord">
          <ac:chgData name="belkacem belhadj chikh" userId="f64603384fedd6a6" providerId="LiveId" clId="{6798A5B9-8602-49F4-AE3C-9CE008AAE907}" dt="2022-10-30T01:29:37.656" v="240" actId="700"/>
          <ac:spMkLst>
            <pc:docMk/>
            <pc:sldMk cId="1400270404" sldId="265"/>
            <ac:spMk id="7" creationId="{B28FF707-4ED8-C5B7-0602-92B0671BB3E9}"/>
          </ac:spMkLst>
        </pc:spChg>
        <pc:spChg chg="add del mod ord">
          <ac:chgData name="belkacem belhadj chikh" userId="f64603384fedd6a6" providerId="LiveId" clId="{6798A5B9-8602-49F4-AE3C-9CE008AAE907}" dt="2022-10-30T01:29:37.656" v="240" actId="700"/>
          <ac:spMkLst>
            <pc:docMk/>
            <pc:sldMk cId="1400270404" sldId="265"/>
            <ac:spMk id="9" creationId="{A7771847-FD01-D2C0-EC0E-ED0D1843A219}"/>
          </ac:spMkLst>
        </pc:spChg>
        <pc:spChg chg="add del mod ord">
          <ac:chgData name="belkacem belhadj chikh" userId="f64603384fedd6a6" providerId="LiveId" clId="{6798A5B9-8602-49F4-AE3C-9CE008AAE907}" dt="2022-10-30T01:29:57.953" v="242" actId="700"/>
          <ac:spMkLst>
            <pc:docMk/>
            <pc:sldMk cId="1400270404" sldId="265"/>
            <ac:spMk id="11" creationId="{983A3418-D76B-C4B1-64E6-415C22B634E3}"/>
          </ac:spMkLst>
        </pc:spChg>
        <pc:spChg chg="add del mod ord">
          <ac:chgData name="belkacem belhadj chikh" userId="f64603384fedd6a6" providerId="LiveId" clId="{6798A5B9-8602-49F4-AE3C-9CE008AAE907}" dt="2022-10-30T01:30:16.087" v="244" actId="700"/>
          <ac:spMkLst>
            <pc:docMk/>
            <pc:sldMk cId="1400270404" sldId="265"/>
            <ac:spMk id="15" creationId="{10FCA024-D72B-8DEB-B1D6-02421F1EEB67}"/>
          </ac:spMkLst>
        </pc:spChg>
        <pc:spChg chg="add del mod ord">
          <ac:chgData name="belkacem belhadj chikh" userId="f64603384fedd6a6" providerId="LiveId" clId="{6798A5B9-8602-49F4-AE3C-9CE008AAE907}" dt="2022-10-30T01:30:20.637" v="246" actId="700"/>
          <ac:spMkLst>
            <pc:docMk/>
            <pc:sldMk cId="1400270404" sldId="265"/>
            <ac:spMk id="16" creationId="{95EE0C0A-FE79-7DC5-B685-27EA67D9C00A}"/>
          </ac:spMkLst>
        </pc:spChg>
        <pc:spChg chg="add del mod ord">
          <ac:chgData name="belkacem belhadj chikh" userId="f64603384fedd6a6" providerId="LiveId" clId="{6798A5B9-8602-49F4-AE3C-9CE008AAE907}" dt="2022-10-30T01:30:20.637" v="246" actId="700"/>
          <ac:spMkLst>
            <pc:docMk/>
            <pc:sldMk cId="1400270404" sldId="265"/>
            <ac:spMk id="17" creationId="{408116AD-C685-72D5-342F-443EC3DFC320}"/>
          </ac:spMkLst>
        </pc:spChg>
        <pc:spChg chg="add mod ord">
          <ac:chgData name="belkacem belhadj chikh" userId="f64603384fedd6a6" providerId="LiveId" clId="{6798A5B9-8602-49F4-AE3C-9CE008AAE907}" dt="2022-10-30T01:30:27.716" v="247" actId="700"/>
          <ac:spMkLst>
            <pc:docMk/>
            <pc:sldMk cId="1400270404" sldId="265"/>
            <ac:spMk id="18" creationId="{6CDBC21D-0890-4353-A3BC-D86EED2F02F5}"/>
          </ac:spMkLst>
        </pc:spChg>
        <pc:spChg chg="add mod ord">
          <ac:chgData name="belkacem belhadj chikh" userId="f64603384fedd6a6" providerId="LiveId" clId="{6798A5B9-8602-49F4-AE3C-9CE008AAE907}" dt="2022-10-30T01:30:32.264" v="248" actId="167"/>
          <ac:spMkLst>
            <pc:docMk/>
            <pc:sldMk cId="1400270404" sldId="265"/>
            <ac:spMk id="19" creationId="{76ADE525-9DAC-9653-8541-BBE7B08D4747}"/>
          </ac:spMkLst>
        </pc:spChg>
        <pc:graphicFrameChg chg="ord">
          <ac:chgData name="belkacem belhadj chikh" userId="f64603384fedd6a6" providerId="LiveId" clId="{6798A5B9-8602-49F4-AE3C-9CE008AAE907}" dt="2022-10-30T01:30:41.577" v="251" actId="167"/>
          <ac:graphicFrameMkLst>
            <pc:docMk/>
            <pc:sldMk cId="1400270404" sldId="265"/>
            <ac:graphicFrameMk id="33" creationId="{03D01FCC-24CF-1600-9C3D-11A4CE66C1CD}"/>
          </ac:graphicFrameMkLst>
        </pc:graphicFrameChg>
        <pc:picChg chg="del">
          <ac:chgData name="belkacem belhadj chikh" userId="f64603384fedd6a6" providerId="LiveId" clId="{6798A5B9-8602-49F4-AE3C-9CE008AAE907}" dt="2022-10-30T01:30:35.547" v="250" actId="478"/>
          <ac:picMkLst>
            <pc:docMk/>
            <pc:sldMk cId="1400270404" sldId="265"/>
            <ac:picMk id="3" creationId="{F80123CD-43CC-08F8-751C-0206299C68EE}"/>
          </ac:picMkLst>
        </pc:picChg>
        <pc:picChg chg="del">
          <ac:chgData name="belkacem belhadj chikh" userId="f64603384fedd6a6" providerId="LiveId" clId="{6798A5B9-8602-49F4-AE3C-9CE008AAE907}" dt="2022-10-30T01:29:00.381" v="237" actId="478"/>
          <ac:picMkLst>
            <pc:docMk/>
            <pc:sldMk cId="1400270404" sldId="265"/>
            <ac:picMk id="13" creationId="{617A86D8-1BE9-8C88-83B5-A82AEB4CB4B9}"/>
          </ac:picMkLst>
        </pc:picChg>
        <pc:picChg chg="del">
          <ac:chgData name="belkacem belhadj chikh" userId="f64603384fedd6a6" providerId="LiveId" clId="{6798A5B9-8602-49F4-AE3C-9CE008AAE907}" dt="2022-10-30T01:19:07.494" v="194" actId="478"/>
          <ac:picMkLst>
            <pc:docMk/>
            <pc:sldMk cId="1400270404" sldId="265"/>
            <ac:picMk id="29" creationId="{7D4F5BE0-AA6A-06DD-BAB7-4E50B5B53222}"/>
          </ac:picMkLst>
        </pc:picChg>
      </pc:sldChg>
      <pc:sldChg chg="addSp delSp modSp mod modTransition modClrScheme delAnim chgLayout">
        <pc:chgData name="belkacem belhadj chikh" userId="f64603384fedd6a6" providerId="LiveId" clId="{6798A5B9-8602-49F4-AE3C-9CE008AAE907}" dt="2022-10-30T01:30:49.886" v="252"/>
        <pc:sldMkLst>
          <pc:docMk/>
          <pc:sldMk cId="1563166581" sldId="266"/>
        </pc:sldMkLst>
        <pc:spChg chg="add del mod ord">
          <ac:chgData name="belkacem belhadj chikh" userId="f64603384fedd6a6" providerId="LiveId" clId="{6798A5B9-8602-49F4-AE3C-9CE008AAE907}" dt="2022-10-30T01:28:10.666" v="224" actId="478"/>
          <ac:spMkLst>
            <pc:docMk/>
            <pc:sldMk cId="1563166581" sldId="266"/>
            <ac:spMk id="2" creationId="{A02ED831-E4B9-E13E-9E7F-6E6916A34086}"/>
          </ac:spMkLst>
        </pc:spChg>
        <pc:spChg chg="del">
          <ac:chgData name="belkacem belhadj chikh" userId="f64603384fedd6a6" providerId="LiveId" clId="{6798A5B9-8602-49F4-AE3C-9CE008AAE907}" dt="2022-10-30T01:28:19.719" v="227" actId="478"/>
          <ac:spMkLst>
            <pc:docMk/>
            <pc:sldMk cId="1563166581" sldId="266"/>
            <ac:spMk id="4" creationId="{1D613CAC-FD6D-F235-168A-55050B05706D}"/>
          </ac:spMkLst>
        </pc:spChg>
        <pc:spChg chg="add del">
          <ac:chgData name="belkacem belhadj chikh" userId="f64603384fedd6a6" providerId="LiveId" clId="{6798A5B9-8602-49F4-AE3C-9CE008AAE907}" dt="2022-10-30T01:28:12.597" v="225" actId="478"/>
          <ac:spMkLst>
            <pc:docMk/>
            <pc:sldMk cId="1563166581" sldId="266"/>
            <ac:spMk id="5" creationId="{FA9EA5B1-162C-E545-A259-AC8E223387CA}"/>
          </ac:spMkLst>
        </pc:spChg>
        <pc:spChg chg="del">
          <ac:chgData name="belkacem belhadj chikh" userId="f64603384fedd6a6" providerId="LiveId" clId="{6798A5B9-8602-49F4-AE3C-9CE008AAE907}" dt="2022-10-30T01:28:19.719" v="227" actId="478"/>
          <ac:spMkLst>
            <pc:docMk/>
            <pc:sldMk cId="1563166581" sldId="266"/>
            <ac:spMk id="6" creationId="{C24143EA-1354-D5FD-3A44-1FAE6CC33BDA}"/>
          </ac:spMkLst>
        </pc:spChg>
        <pc:spChg chg="del">
          <ac:chgData name="belkacem belhadj chikh" userId="f64603384fedd6a6" providerId="LiveId" clId="{6798A5B9-8602-49F4-AE3C-9CE008AAE907}" dt="2022-10-30T01:28:05.410" v="221" actId="478"/>
          <ac:spMkLst>
            <pc:docMk/>
            <pc:sldMk cId="1563166581" sldId="266"/>
            <ac:spMk id="15" creationId="{73E3B432-1FDA-53E7-2EA9-BE67B36396E9}"/>
          </ac:spMkLst>
        </pc:spChg>
        <pc:picChg chg="del">
          <ac:chgData name="belkacem belhadj chikh" userId="f64603384fedd6a6" providerId="LiveId" clId="{6798A5B9-8602-49F4-AE3C-9CE008AAE907}" dt="2022-10-30T01:28:13.203" v="226" actId="478"/>
          <ac:picMkLst>
            <pc:docMk/>
            <pc:sldMk cId="1563166581" sldId="266"/>
            <ac:picMk id="3" creationId="{F80123CD-43CC-08F8-751C-0206299C68EE}"/>
          </ac:picMkLst>
        </pc:picChg>
        <pc:picChg chg="del">
          <ac:chgData name="belkacem belhadj chikh" userId="f64603384fedd6a6" providerId="LiveId" clId="{6798A5B9-8602-49F4-AE3C-9CE008AAE907}" dt="2022-10-30T01:28:06.225" v="222" actId="478"/>
          <ac:picMkLst>
            <pc:docMk/>
            <pc:sldMk cId="1563166581" sldId="266"/>
            <ac:picMk id="7" creationId="{5FBB5BBD-588E-309A-F730-658A5F86FA24}"/>
          </ac:picMkLst>
        </pc:picChg>
        <pc:picChg chg="del">
          <ac:chgData name="belkacem belhadj chikh" userId="f64603384fedd6a6" providerId="LiveId" clId="{6798A5B9-8602-49F4-AE3C-9CE008AAE907}" dt="2022-10-30T01:28:20.805" v="228" actId="478"/>
          <ac:picMkLst>
            <pc:docMk/>
            <pc:sldMk cId="1563166581" sldId="266"/>
            <ac:picMk id="22" creationId="{D16DDDD1-08A6-9426-5054-45A3FEAD52C4}"/>
          </ac:picMkLst>
        </pc:picChg>
        <pc:cxnChg chg="del">
          <ac:chgData name="belkacem belhadj chikh" userId="f64603384fedd6a6" providerId="LiveId" clId="{6798A5B9-8602-49F4-AE3C-9CE008AAE907}" dt="2022-10-30T01:28:19.719" v="227" actId="478"/>
          <ac:cxnSpMkLst>
            <pc:docMk/>
            <pc:sldMk cId="1563166581" sldId="266"/>
            <ac:cxnSpMk id="10" creationId="{FEC3F062-8B88-F14E-9DB5-9C7C1425E198}"/>
          </ac:cxnSpMkLst>
        </pc:cxnChg>
      </pc:sldChg>
      <pc:sldChg chg="addSp delSp modSp mod modTransition modClrScheme delAnim chgLayout">
        <pc:chgData name="belkacem belhadj chikh" userId="f64603384fedd6a6" providerId="LiveId" clId="{6798A5B9-8602-49F4-AE3C-9CE008AAE907}" dt="2022-10-30T01:30:55.988" v="253"/>
        <pc:sldMkLst>
          <pc:docMk/>
          <pc:sldMk cId="884564822" sldId="267"/>
        </pc:sldMkLst>
        <pc:spChg chg="add mod ord">
          <ac:chgData name="belkacem belhadj chikh" userId="f64603384fedd6a6" providerId="LiveId" clId="{6798A5B9-8602-49F4-AE3C-9CE008AAE907}" dt="2022-10-30T01:28:42.495" v="234" actId="167"/>
          <ac:spMkLst>
            <pc:docMk/>
            <pc:sldMk cId="884564822" sldId="267"/>
            <ac:spMk id="2" creationId="{97858E86-FF02-9B15-1640-73EB398B3353}"/>
          </ac:spMkLst>
        </pc:spChg>
        <pc:spChg chg="del">
          <ac:chgData name="belkacem belhadj chikh" userId="f64603384fedd6a6" providerId="LiveId" clId="{6798A5B9-8602-49F4-AE3C-9CE008AAE907}" dt="2022-10-30T01:28:44.326" v="235" actId="478"/>
          <ac:spMkLst>
            <pc:docMk/>
            <pc:sldMk cId="884564822" sldId="267"/>
            <ac:spMk id="9" creationId="{43087D64-ABA8-8D1B-3FA3-CDDC72C4C3BE}"/>
          </ac:spMkLst>
        </pc:spChg>
        <pc:spChg chg="del">
          <ac:chgData name="belkacem belhadj chikh" userId="f64603384fedd6a6" providerId="LiveId" clId="{6798A5B9-8602-49F4-AE3C-9CE008AAE907}" dt="2022-10-30T01:28:30.585" v="229" actId="478"/>
          <ac:spMkLst>
            <pc:docMk/>
            <pc:sldMk cId="884564822" sldId="267"/>
            <ac:spMk id="15" creationId="{73E3B432-1FDA-53E7-2EA9-BE67B36396E9}"/>
          </ac:spMkLst>
        </pc:spChg>
        <pc:spChg chg="del">
          <ac:chgData name="belkacem belhadj chikh" userId="f64603384fedd6a6" providerId="LiveId" clId="{6798A5B9-8602-49F4-AE3C-9CE008AAE907}" dt="2022-10-30T01:28:33.877" v="231" actId="478"/>
          <ac:spMkLst>
            <pc:docMk/>
            <pc:sldMk cId="884564822" sldId="267"/>
            <ac:spMk id="19" creationId="{26565DA5-C8EF-D3DA-A496-05BB167F687E}"/>
          </ac:spMkLst>
        </pc:spChg>
        <pc:spChg chg="del">
          <ac:chgData name="belkacem belhadj chikh" userId="f64603384fedd6a6" providerId="LiveId" clId="{6798A5B9-8602-49F4-AE3C-9CE008AAE907}" dt="2022-10-30T01:28:45.439" v="236" actId="478"/>
          <ac:spMkLst>
            <pc:docMk/>
            <pc:sldMk cId="884564822" sldId="267"/>
            <ac:spMk id="21" creationId="{1B79D0D9-AB96-CDF0-2A2F-F55F0C1E3055}"/>
          </ac:spMkLst>
        </pc:spChg>
        <pc:picChg chg="del">
          <ac:chgData name="belkacem belhadj chikh" userId="f64603384fedd6a6" providerId="LiveId" clId="{6798A5B9-8602-49F4-AE3C-9CE008AAE907}" dt="2022-10-30T01:28:31.974" v="230" actId="478"/>
          <ac:picMkLst>
            <pc:docMk/>
            <pc:sldMk cId="884564822" sldId="267"/>
            <ac:picMk id="7" creationId="{5FBB5BBD-588E-309A-F730-658A5F86FA24}"/>
          </ac:picMkLst>
        </pc:picChg>
        <pc:picChg chg="del">
          <ac:chgData name="belkacem belhadj chikh" userId="f64603384fedd6a6" providerId="LiveId" clId="{6798A5B9-8602-49F4-AE3C-9CE008AAE907}" dt="2022-10-30T01:28:35.255" v="232" actId="478"/>
          <ac:picMkLst>
            <pc:docMk/>
            <pc:sldMk cId="884564822" sldId="267"/>
            <ac:picMk id="8" creationId="{8151093C-9617-FB09-0C56-A3B840E61182}"/>
          </ac:picMkLst>
        </pc:picChg>
        <pc:cxnChg chg="del">
          <ac:chgData name="belkacem belhadj chikh" userId="f64603384fedd6a6" providerId="LiveId" clId="{6798A5B9-8602-49F4-AE3C-9CE008AAE907}" dt="2022-10-30T01:28:45.439" v="236" actId="478"/>
          <ac:cxnSpMkLst>
            <pc:docMk/>
            <pc:sldMk cId="884564822" sldId="267"/>
            <ac:cxnSpMk id="22" creationId="{AE65B6D7-658D-9020-BC4D-4D33404E79D4}"/>
          </ac:cxnSpMkLst>
        </pc:cxnChg>
      </pc:sldChg>
      <pc:sldChg chg="addSp delSp mod modTransition">
        <pc:chgData name="belkacem belhadj chikh" userId="f64603384fedd6a6" providerId="LiveId" clId="{6798A5B9-8602-49F4-AE3C-9CE008AAE907}" dt="2022-10-30T01:31:13.402" v="259"/>
        <pc:sldMkLst>
          <pc:docMk/>
          <pc:sldMk cId="1059488220" sldId="268"/>
        </pc:sldMkLst>
        <pc:spChg chg="del">
          <ac:chgData name="belkacem belhadj chikh" userId="f64603384fedd6a6" providerId="LiveId" clId="{6798A5B9-8602-49F4-AE3C-9CE008AAE907}" dt="2022-10-30T01:31:00.106" v="254" actId="478"/>
          <ac:spMkLst>
            <pc:docMk/>
            <pc:sldMk cId="1059488220" sldId="268"/>
            <ac:spMk id="3" creationId="{D7F2C0F0-056D-99CC-6646-C511240039C6}"/>
          </ac:spMkLst>
        </pc:spChg>
        <pc:spChg chg="add del">
          <ac:chgData name="belkacem belhadj chikh" userId="f64603384fedd6a6" providerId="LiveId" clId="{6798A5B9-8602-49F4-AE3C-9CE008AAE907}" dt="2022-10-30T01:31:09.376" v="258" actId="478"/>
          <ac:spMkLst>
            <pc:docMk/>
            <pc:sldMk cId="1059488220" sldId="268"/>
            <ac:spMk id="4" creationId="{37FDBFEC-C185-09E9-39A1-23B79F0569BE}"/>
          </ac:spMkLst>
        </pc:spChg>
        <pc:spChg chg="add del">
          <ac:chgData name="belkacem belhadj chikh" userId="f64603384fedd6a6" providerId="LiveId" clId="{6798A5B9-8602-49F4-AE3C-9CE008AAE907}" dt="2022-10-30T01:31:09.376" v="258" actId="478"/>
          <ac:spMkLst>
            <pc:docMk/>
            <pc:sldMk cId="1059488220" sldId="268"/>
            <ac:spMk id="5" creationId="{F2D3C0E4-AD88-CD4C-C2DA-CA7F8D3E0AB6}"/>
          </ac:spMkLst>
        </pc:spChg>
        <pc:spChg chg="add del">
          <ac:chgData name="belkacem belhadj chikh" userId="f64603384fedd6a6" providerId="LiveId" clId="{6798A5B9-8602-49F4-AE3C-9CE008AAE907}" dt="2022-10-30T01:31:04.910" v="257" actId="478"/>
          <ac:spMkLst>
            <pc:docMk/>
            <pc:sldMk cId="1059488220" sldId="268"/>
            <ac:spMk id="8" creationId="{9F55D790-D73E-8C99-92E9-F219E0DD0FA6}"/>
          </ac:spMkLst>
        </pc:spChg>
        <pc:picChg chg="del">
          <ac:chgData name="belkacem belhadj chikh" userId="f64603384fedd6a6" providerId="LiveId" clId="{6798A5B9-8602-49F4-AE3C-9CE008AAE907}" dt="2022-10-30T01:31:00.748" v="255" actId="478"/>
          <ac:picMkLst>
            <pc:docMk/>
            <pc:sldMk cId="1059488220" sldId="268"/>
            <ac:picMk id="2" creationId="{CBE4E2D5-D687-DFEF-9442-F7C593D0834C}"/>
          </ac:picMkLst>
        </pc:picChg>
        <pc:cxnChg chg="add del">
          <ac:chgData name="belkacem belhadj chikh" userId="f64603384fedd6a6" providerId="LiveId" clId="{6798A5B9-8602-49F4-AE3C-9CE008AAE907}" dt="2022-10-30T01:31:09.376" v="258" actId="478"/>
          <ac:cxnSpMkLst>
            <pc:docMk/>
            <pc:sldMk cId="1059488220" sldId="268"/>
            <ac:cxnSpMk id="6" creationId="{86479C07-67E3-12E6-A043-9F9CF77F2087}"/>
          </ac:cxnSpMkLst>
        </pc:cxnChg>
      </pc:sldChg>
      <pc:sldMasterChg chg="modSldLayout">
        <pc:chgData name="belkacem belhadj chikh" userId="f64603384fedd6a6" providerId="LiveId" clId="{6798A5B9-8602-49F4-AE3C-9CE008AAE907}" dt="2022-10-30T01:29:15.491" v="238" actId="11529"/>
        <pc:sldMasterMkLst>
          <pc:docMk/>
          <pc:sldMasterMk cId="814694327" sldId="2147483648"/>
        </pc:sldMasterMkLst>
        <pc:sldLayoutChg chg="addSp delSp modSp mod delAnim modAnim">
          <pc:chgData name="belkacem belhadj chikh" userId="f64603384fedd6a6" providerId="LiveId" clId="{6798A5B9-8602-49F4-AE3C-9CE008AAE907}" dt="2022-10-30T01:01:45.543" v="53" actId="478"/>
          <pc:sldLayoutMkLst>
            <pc:docMk/>
            <pc:sldMasterMk cId="814694327" sldId="2147483648"/>
            <pc:sldLayoutMk cId="1910256094" sldId="2147483650"/>
          </pc:sldLayoutMkLst>
          <pc:spChg chg="del">
            <ac:chgData name="belkacem belhadj chikh" userId="f64603384fedd6a6" providerId="LiveId" clId="{6798A5B9-8602-49F4-AE3C-9CE008AAE907}" dt="2022-10-30T00:55:45.475" v="0" actId="478"/>
            <ac:spMkLst>
              <pc:docMk/>
              <pc:sldMasterMk cId="814694327" sldId="2147483648"/>
              <pc:sldLayoutMk cId="1910256094" sldId="2147483650"/>
              <ac:spMk id="2" creationId="{8A3553FC-D172-F416-A766-15A1F4DD6445}"/>
            </ac:spMkLst>
          </pc:spChg>
          <pc:spChg chg="del">
            <ac:chgData name="belkacem belhadj chikh" userId="f64603384fedd6a6" providerId="LiveId" clId="{6798A5B9-8602-49F4-AE3C-9CE008AAE907}" dt="2022-10-30T00:55:45.475" v="0" actId="478"/>
            <ac:spMkLst>
              <pc:docMk/>
              <pc:sldMasterMk cId="814694327" sldId="2147483648"/>
              <pc:sldLayoutMk cId="1910256094" sldId="2147483650"/>
              <ac:spMk id="3" creationId="{79EAE9CE-CEA5-9CE0-9526-9C83F448192C}"/>
            </ac:spMkLst>
          </pc:spChg>
          <pc:spChg chg="del">
            <ac:chgData name="belkacem belhadj chikh" userId="f64603384fedd6a6" providerId="LiveId" clId="{6798A5B9-8602-49F4-AE3C-9CE008AAE907}" dt="2022-10-30T00:55:45.475" v="0" actId="478"/>
            <ac:spMkLst>
              <pc:docMk/>
              <pc:sldMasterMk cId="814694327" sldId="2147483648"/>
              <pc:sldLayoutMk cId="1910256094" sldId="2147483650"/>
              <ac:spMk id="4" creationId="{7CDE5542-41F4-921C-389F-8E14D5B6F652}"/>
            </ac:spMkLst>
          </pc:spChg>
          <pc:spChg chg="del">
            <ac:chgData name="belkacem belhadj chikh" userId="f64603384fedd6a6" providerId="LiveId" clId="{6798A5B9-8602-49F4-AE3C-9CE008AAE907}" dt="2022-10-30T00:55:45.475" v="0" actId="478"/>
            <ac:spMkLst>
              <pc:docMk/>
              <pc:sldMasterMk cId="814694327" sldId="2147483648"/>
              <pc:sldLayoutMk cId="1910256094" sldId="2147483650"/>
              <ac:spMk id="5" creationId="{E6663B2A-B785-3C60-1DCB-BA4DD74B55B2}"/>
            </ac:spMkLst>
          </pc:spChg>
          <pc:spChg chg="del">
            <ac:chgData name="belkacem belhadj chikh" userId="f64603384fedd6a6" providerId="LiveId" clId="{6798A5B9-8602-49F4-AE3C-9CE008AAE907}" dt="2022-10-30T00:55:45.475" v="0" actId="478"/>
            <ac:spMkLst>
              <pc:docMk/>
              <pc:sldMasterMk cId="814694327" sldId="2147483648"/>
              <pc:sldLayoutMk cId="1910256094" sldId="2147483650"/>
              <ac:spMk id="6" creationId="{F4415673-910B-EB57-E600-7C80E8D45055}"/>
            </ac:spMkLst>
          </pc:spChg>
          <pc:spChg chg="add del">
            <ac:chgData name="belkacem belhadj chikh" userId="f64603384fedd6a6" providerId="LiveId" clId="{6798A5B9-8602-49F4-AE3C-9CE008AAE907}" dt="2022-10-30T00:55:55.578" v="2" actId="11529"/>
            <ac:spMkLst>
              <pc:docMk/>
              <pc:sldMasterMk cId="814694327" sldId="2147483648"/>
              <pc:sldLayoutMk cId="1910256094" sldId="2147483650"/>
              <ac:spMk id="8" creationId="{84AEBB85-0E5E-B27C-7F18-F2F6E76FF7EC}"/>
            </ac:spMkLst>
          </pc:spChg>
          <pc:spChg chg="add mod">
            <ac:chgData name="belkacem belhadj chikh" userId="f64603384fedd6a6" providerId="LiveId" clId="{6798A5B9-8602-49F4-AE3C-9CE008AAE907}" dt="2022-10-30T00:56:21.526" v="8" actId="14100"/>
            <ac:spMkLst>
              <pc:docMk/>
              <pc:sldMasterMk cId="814694327" sldId="2147483648"/>
              <pc:sldLayoutMk cId="1910256094" sldId="2147483650"/>
              <ac:spMk id="9" creationId="{77C7CF2D-975F-886F-9D13-CB1E0F0B70DC}"/>
            </ac:spMkLst>
          </pc:spChg>
          <pc:spChg chg="add del">
            <ac:chgData name="belkacem belhadj chikh" userId="f64603384fedd6a6" providerId="LiveId" clId="{6798A5B9-8602-49F4-AE3C-9CE008AAE907}" dt="2022-10-30T00:59:29.763" v="19" actId="11529"/>
            <ac:spMkLst>
              <pc:docMk/>
              <pc:sldMasterMk cId="814694327" sldId="2147483648"/>
              <pc:sldLayoutMk cId="1910256094" sldId="2147483650"/>
              <ac:spMk id="15" creationId="{A215E2A1-4E0B-ADDB-0FDB-CD89B884C9A3}"/>
            </ac:spMkLst>
          </pc:spChg>
          <pc:spChg chg="add mod">
            <ac:chgData name="belkacem belhadj chikh" userId="f64603384fedd6a6" providerId="LiveId" clId="{6798A5B9-8602-49F4-AE3C-9CE008AAE907}" dt="2022-10-30T00:59:35.863" v="21" actId="14100"/>
            <ac:spMkLst>
              <pc:docMk/>
              <pc:sldMasterMk cId="814694327" sldId="2147483648"/>
              <pc:sldLayoutMk cId="1910256094" sldId="2147483650"/>
              <ac:spMk id="16" creationId="{11C133DE-6B13-A35E-22B6-ECE8514658A7}"/>
            </ac:spMkLst>
          </pc:spChg>
          <pc:spChg chg="add mod">
            <ac:chgData name="belkacem belhadj chikh" userId="f64603384fedd6a6" providerId="LiveId" clId="{6798A5B9-8602-49F4-AE3C-9CE008AAE907}" dt="2022-10-30T00:59:40.792" v="23" actId="14100"/>
            <ac:spMkLst>
              <pc:docMk/>
              <pc:sldMasterMk cId="814694327" sldId="2147483648"/>
              <pc:sldLayoutMk cId="1910256094" sldId="2147483650"/>
              <ac:spMk id="17" creationId="{C31B2009-7ECA-28C4-221B-74DB8D50F0F6}"/>
            </ac:spMkLst>
          </pc:spChg>
          <pc:spChg chg="add mod">
            <ac:chgData name="belkacem belhadj chikh" userId="f64603384fedd6a6" providerId="LiveId" clId="{6798A5B9-8602-49F4-AE3C-9CE008AAE907}" dt="2022-10-30T00:59:51.223" v="27" actId="14100"/>
            <ac:spMkLst>
              <pc:docMk/>
              <pc:sldMasterMk cId="814694327" sldId="2147483648"/>
              <pc:sldLayoutMk cId="1910256094" sldId="2147483650"/>
              <ac:spMk id="18" creationId="{FD26BC5D-1131-4027-21D5-71DAA414A5BF}"/>
            </ac:spMkLst>
          </pc:spChg>
          <pc:spChg chg="add mod">
            <ac:chgData name="belkacem belhadj chikh" userId="f64603384fedd6a6" providerId="LiveId" clId="{6798A5B9-8602-49F4-AE3C-9CE008AAE907}" dt="2022-10-30T01:00:01.930" v="31" actId="14100"/>
            <ac:spMkLst>
              <pc:docMk/>
              <pc:sldMasterMk cId="814694327" sldId="2147483648"/>
              <pc:sldLayoutMk cId="1910256094" sldId="2147483650"/>
              <ac:spMk id="19" creationId="{E3947C1F-0C09-A587-5781-810354421E4E}"/>
            </ac:spMkLst>
          </pc:spChg>
          <pc:spChg chg="add mod">
            <ac:chgData name="belkacem belhadj chikh" userId="f64603384fedd6a6" providerId="LiveId" clId="{6798A5B9-8602-49F4-AE3C-9CE008AAE907}" dt="2022-10-30T01:00:19.643" v="36" actId="14100"/>
            <ac:spMkLst>
              <pc:docMk/>
              <pc:sldMasterMk cId="814694327" sldId="2147483648"/>
              <pc:sldLayoutMk cId="1910256094" sldId="2147483650"/>
              <ac:spMk id="21" creationId="{55EF453D-F8BB-880C-825D-B94101640134}"/>
            </ac:spMkLst>
          </pc:spChg>
          <pc:picChg chg="add del mod">
            <ac:chgData name="belkacem belhadj chikh" userId="f64603384fedd6a6" providerId="LiveId" clId="{6798A5B9-8602-49F4-AE3C-9CE008AAE907}" dt="2022-10-30T00:56:31.411" v="9" actId="478"/>
            <ac:picMkLst>
              <pc:docMk/>
              <pc:sldMasterMk cId="814694327" sldId="2147483648"/>
              <pc:sldLayoutMk cId="1910256094" sldId="2147483650"/>
              <ac:picMk id="7" creationId="{B90B0938-A570-0CA1-1510-E51056A899DB}"/>
            </ac:picMkLst>
          </pc:picChg>
          <pc:picChg chg="add del mod">
            <ac:chgData name="belkacem belhadj chikh" userId="f64603384fedd6a6" providerId="LiveId" clId="{6798A5B9-8602-49F4-AE3C-9CE008AAE907}" dt="2022-10-30T01:00:28.644" v="41" actId="478"/>
            <ac:picMkLst>
              <pc:docMk/>
              <pc:sldMasterMk cId="814694327" sldId="2147483648"/>
              <pc:sldLayoutMk cId="1910256094" sldId="2147483650"/>
              <ac:picMk id="10" creationId="{41DC60AA-2670-C1D5-E9B2-E286034580EF}"/>
            </ac:picMkLst>
          </pc:picChg>
          <pc:picChg chg="add del mod">
            <ac:chgData name="belkacem belhadj chikh" userId="f64603384fedd6a6" providerId="LiveId" clId="{6798A5B9-8602-49F4-AE3C-9CE008AAE907}" dt="2022-10-30T01:00:27.873" v="40" actId="478"/>
            <ac:picMkLst>
              <pc:docMk/>
              <pc:sldMasterMk cId="814694327" sldId="2147483648"/>
              <pc:sldLayoutMk cId="1910256094" sldId="2147483650"/>
              <ac:picMk id="11" creationId="{BF889635-0039-5960-A69F-A88CC4AEE8D9}"/>
            </ac:picMkLst>
          </pc:picChg>
          <pc:picChg chg="add del mod">
            <ac:chgData name="belkacem belhadj chikh" userId="f64603384fedd6a6" providerId="LiveId" clId="{6798A5B9-8602-49F4-AE3C-9CE008AAE907}" dt="2022-10-30T01:00:27.253" v="39" actId="478"/>
            <ac:picMkLst>
              <pc:docMk/>
              <pc:sldMasterMk cId="814694327" sldId="2147483648"/>
              <pc:sldLayoutMk cId="1910256094" sldId="2147483650"/>
              <ac:picMk id="12" creationId="{094EAA61-B358-B75C-6D3F-3AB692A3969E}"/>
            </ac:picMkLst>
          </pc:picChg>
          <pc:picChg chg="add del mod">
            <ac:chgData name="belkacem belhadj chikh" userId="f64603384fedd6a6" providerId="LiveId" clId="{6798A5B9-8602-49F4-AE3C-9CE008AAE907}" dt="2022-10-30T01:00:26.703" v="38" actId="478"/>
            <ac:picMkLst>
              <pc:docMk/>
              <pc:sldMasterMk cId="814694327" sldId="2147483648"/>
              <pc:sldLayoutMk cId="1910256094" sldId="2147483650"/>
              <ac:picMk id="13" creationId="{279C0F45-8012-0949-3214-613E25F8FEE3}"/>
            </ac:picMkLst>
          </pc:picChg>
          <pc:picChg chg="add del mod">
            <ac:chgData name="belkacem belhadj chikh" userId="f64603384fedd6a6" providerId="LiveId" clId="{6798A5B9-8602-49F4-AE3C-9CE008AAE907}" dt="2022-10-30T01:00:25.975" v="37" actId="478"/>
            <ac:picMkLst>
              <pc:docMk/>
              <pc:sldMasterMk cId="814694327" sldId="2147483648"/>
              <pc:sldLayoutMk cId="1910256094" sldId="2147483650"/>
              <ac:picMk id="14" creationId="{D2839652-F0BD-DC34-3D85-902B44E4395C}"/>
            </ac:picMkLst>
          </pc:picChg>
          <pc:picChg chg="add mod">
            <ac:chgData name="belkacem belhadj chikh" userId="f64603384fedd6a6" providerId="LiveId" clId="{6798A5B9-8602-49F4-AE3C-9CE008AAE907}" dt="2022-10-30T01:00:06.504" v="33" actId="571"/>
            <ac:picMkLst>
              <pc:docMk/>
              <pc:sldMasterMk cId="814694327" sldId="2147483648"/>
              <pc:sldLayoutMk cId="1910256094" sldId="2147483650"/>
              <ac:picMk id="20" creationId="{D982F8BB-CB87-919D-CB19-2A714FB08F1E}"/>
            </ac:picMkLst>
          </pc:picChg>
          <pc:picChg chg="add del mod">
            <ac:chgData name="belkacem belhadj chikh" userId="f64603384fedd6a6" providerId="LiveId" clId="{6798A5B9-8602-49F4-AE3C-9CE008AAE907}" dt="2022-10-30T01:01:45.543" v="53" actId="478"/>
            <ac:picMkLst>
              <pc:docMk/>
              <pc:sldMasterMk cId="814694327" sldId="2147483648"/>
              <pc:sldLayoutMk cId="1910256094" sldId="2147483650"/>
              <ac:picMk id="22" creationId="{471E1C8E-60F9-90D4-91A0-9E32C59110B2}"/>
            </ac:picMkLst>
          </pc:picChg>
          <pc:picChg chg="add del mod">
            <ac:chgData name="belkacem belhadj chikh" userId="f64603384fedd6a6" providerId="LiveId" clId="{6798A5B9-8602-49F4-AE3C-9CE008AAE907}" dt="2022-10-30T01:01:45.543" v="53" actId="478"/>
            <ac:picMkLst>
              <pc:docMk/>
              <pc:sldMasterMk cId="814694327" sldId="2147483648"/>
              <pc:sldLayoutMk cId="1910256094" sldId="2147483650"/>
              <ac:picMk id="23" creationId="{D75EBEA1-33CB-461C-0EDA-D1A7C9307D8A}"/>
            </ac:picMkLst>
          </pc:picChg>
          <pc:picChg chg="add del mod">
            <ac:chgData name="belkacem belhadj chikh" userId="f64603384fedd6a6" providerId="LiveId" clId="{6798A5B9-8602-49F4-AE3C-9CE008AAE907}" dt="2022-10-30T01:01:45.543" v="53" actId="478"/>
            <ac:picMkLst>
              <pc:docMk/>
              <pc:sldMasterMk cId="814694327" sldId="2147483648"/>
              <pc:sldLayoutMk cId="1910256094" sldId="2147483650"/>
              <ac:picMk id="24" creationId="{E8A6F783-19BD-26B2-7CF1-6E526CCCC584}"/>
            </ac:picMkLst>
          </pc:picChg>
          <pc:picChg chg="add del mod">
            <ac:chgData name="belkacem belhadj chikh" userId="f64603384fedd6a6" providerId="LiveId" clId="{6798A5B9-8602-49F4-AE3C-9CE008AAE907}" dt="2022-10-30T01:01:45.543" v="53" actId="478"/>
            <ac:picMkLst>
              <pc:docMk/>
              <pc:sldMasterMk cId="814694327" sldId="2147483648"/>
              <pc:sldLayoutMk cId="1910256094" sldId="2147483650"/>
              <ac:picMk id="25" creationId="{70330A4C-A6F7-5F16-7162-4C5377D0943D}"/>
            </ac:picMkLst>
          </pc:picChg>
          <pc:picChg chg="add del mod">
            <ac:chgData name="belkacem belhadj chikh" userId="f64603384fedd6a6" providerId="LiveId" clId="{6798A5B9-8602-49F4-AE3C-9CE008AAE907}" dt="2022-10-30T01:01:45.543" v="53" actId="478"/>
            <ac:picMkLst>
              <pc:docMk/>
              <pc:sldMasterMk cId="814694327" sldId="2147483648"/>
              <pc:sldLayoutMk cId="1910256094" sldId="2147483650"/>
              <ac:picMk id="26" creationId="{04DCFD74-08CF-0FA8-1F10-35CA637945DD}"/>
            </ac:picMkLst>
          </pc:picChg>
          <pc:picChg chg="add del mod">
            <ac:chgData name="belkacem belhadj chikh" userId="f64603384fedd6a6" providerId="LiveId" clId="{6798A5B9-8602-49F4-AE3C-9CE008AAE907}" dt="2022-10-30T01:01:45.543" v="53" actId="478"/>
            <ac:picMkLst>
              <pc:docMk/>
              <pc:sldMasterMk cId="814694327" sldId="2147483648"/>
              <pc:sldLayoutMk cId="1910256094" sldId="2147483650"/>
              <ac:picMk id="27" creationId="{36701A66-9EF1-8952-87C5-E70C4A8ECD1D}"/>
            </ac:picMkLst>
          </pc:picChg>
        </pc:sldLayoutChg>
        <pc:sldLayoutChg chg="addSp delSp modSp mod">
          <pc:chgData name="belkacem belhadj chikh" userId="f64603384fedd6a6" providerId="LiveId" clId="{6798A5B9-8602-49F4-AE3C-9CE008AAE907}" dt="2022-10-30T01:16:10.469" v="162"/>
          <pc:sldLayoutMkLst>
            <pc:docMk/>
            <pc:sldMasterMk cId="814694327" sldId="2147483648"/>
            <pc:sldLayoutMk cId="2985819463" sldId="2147483651"/>
          </pc:sldLayoutMkLst>
          <pc:spChg chg="del">
            <ac:chgData name="belkacem belhadj chikh" userId="f64603384fedd6a6" providerId="LiveId" clId="{6798A5B9-8602-49F4-AE3C-9CE008AAE907}" dt="2022-10-30T01:01:51.804" v="54" actId="478"/>
            <ac:spMkLst>
              <pc:docMk/>
              <pc:sldMasterMk cId="814694327" sldId="2147483648"/>
              <pc:sldLayoutMk cId="2985819463" sldId="2147483651"/>
              <ac:spMk id="2" creationId="{E0365C7A-D364-0BE5-1876-DF5E83238D7E}"/>
            </ac:spMkLst>
          </pc:spChg>
          <pc:spChg chg="del">
            <ac:chgData name="belkacem belhadj chikh" userId="f64603384fedd6a6" providerId="LiveId" clId="{6798A5B9-8602-49F4-AE3C-9CE008AAE907}" dt="2022-10-30T01:01:51.804" v="54" actId="478"/>
            <ac:spMkLst>
              <pc:docMk/>
              <pc:sldMasterMk cId="814694327" sldId="2147483648"/>
              <pc:sldLayoutMk cId="2985819463" sldId="2147483651"/>
              <ac:spMk id="3" creationId="{8970547A-BECB-3470-C0C2-6842EEB6D1FA}"/>
            </ac:spMkLst>
          </pc:spChg>
          <pc:spChg chg="del">
            <ac:chgData name="belkacem belhadj chikh" userId="f64603384fedd6a6" providerId="LiveId" clId="{6798A5B9-8602-49F4-AE3C-9CE008AAE907}" dt="2022-10-30T01:01:51.804" v="54" actId="478"/>
            <ac:spMkLst>
              <pc:docMk/>
              <pc:sldMasterMk cId="814694327" sldId="2147483648"/>
              <pc:sldLayoutMk cId="2985819463" sldId="2147483651"/>
              <ac:spMk id="4" creationId="{E0433049-9AFD-1BD3-7AC9-D8D3817B5DF3}"/>
            </ac:spMkLst>
          </pc:spChg>
          <pc:spChg chg="del">
            <ac:chgData name="belkacem belhadj chikh" userId="f64603384fedd6a6" providerId="LiveId" clId="{6798A5B9-8602-49F4-AE3C-9CE008AAE907}" dt="2022-10-30T01:01:51.804" v="54" actId="478"/>
            <ac:spMkLst>
              <pc:docMk/>
              <pc:sldMasterMk cId="814694327" sldId="2147483648"/>
              <pc:sldLayoutMk cId="2985819463" sldId="2147483651"/>
              <ac:spMk id="5" creationId="{3B90BA2A-59C7-64D1-D1B9-BFC7F818A087}"/>
            </ac:spMkLst>
          </pc:spChg>
          <pc:spChg chg="del">
            <ac:chgData name="belkacem belhadj chikh" userId="f64603384fedd6a6" providerId="LiveId" clId="{6798A5B9-8602-49F4-AE3C-9CE008AAE907}" dt="2022-10-30T01:01:51.804" v="54" actId="478"/>
            <ac:spMkLst>
              <pc:docMk/>
              <pc:sldMasterMk cId="814694327" sldId="2147483648"/>
              <pc:sldLayoutMk cId="2985819463" sldId="2147483651"/>
              <ac:spMk id="6" creationId="{F96E4A3E-9083-A5C6-9CBF-E6428204D9F8}"/>
            </ac:spMkLst>
          </pc:spChg>
          <pc:spChg chg="add del">
            <ac:chgData name="belkacem belhadj chikh" userId="f64603384fedd6a6" providerId="LiveId" clId="{6798A5B9-8602-49F4-AE3C-9CE008AAE907}" dt="2022-10-30T01:02:08.312" v="56" actId="11529"/>
            <ac:spMkLst>
              <pc:docMk/>
              <pc:sldMasterMk cId="814694327" sldId="2147483648"/>
              <pc:sldLayoutMk cId="2985819463" sldId="2147483651"/>
              <ac:spMk id="13" creationId="{F2F3C1F6-7706-BA72-6AFD-03A7C79725D6}"/>
            </ac:spMkLst>
          </pc:spChg>
          <pc:spChg chg="add mod">
            <ac:chgData name="belkacem belhadj chikh" userId="f64603384fedd6a6" providerId="LiveId" clId="{6798A5B9-8602-49F4-AE3C-9CE008AAE907}" dt="2022-10-30T01:02:13.284" v="58" actId="14100"/>
            <ac:spMkLst>
              <pc:docMk/>
              <pc:sldMasterMk cId="814694327" sldId="2147483648"/>
              <pc:sldLayoutMk cId="2985819463" sldId="2147483651"/>
              <ac:spMk id="14" creationId="{C5C17552-2491-5AAA-96A8-FFB9B43EF250}"/>
            </ac:spMkLst>
          </pc:spChg>
          <pc:spChg chg="add mod">
            <ac:chgData name="belkacem belhadj chikh" userId="f64603384fedd6a6" providerId="LiveId" clId="{6798A5B9-8602-49F4-AE3C-9CE008AAE907}" dt="2022-10-30T01:02:23.494" v="61" actId="14100"/>
            <ac:spMkLst>
              <pc:docMk/>
              <pc:sldMasterMk cId="814694327" sldId="2147483648"/>
              <pc:sldLayoutMk cId="2985819463" sldId="2147483651"/>
              <ac:spMk id="15" creationId="{5E5318F0-B3C3-8179-0DE1-B3544E01C967}"/>
            </ac:spMkLst>
          </pc:spChg>
          <pc:spChg chg="add mod">
            <ac:chgData name="belkacem belhadj chikh" userId="f64603384fedd6a6" providerId="LiveId" clId="{6798A5B9-8602-49F4-AE3C-9CE008AAE907}" dt="2022-10-30T01:02:29.604" v="63" actId="14100"/>
            <ac:spMkLst>
              <pc:docMk/>
              <pc:sldMasterMk cId="814694327" sldId="2147483648"/>
              <pc:sldLayoutMk cId="2985819463" sldId="2147483651"/>
              <ac:spMk id="16" creationId="{92687195-5DC7-0D73-AC1F-CF81AAB6C0FA}"/>
            </ac:spMkLst>
          </pc:spChg>
          <pc:spChg chg="add mod">
            <ac:chgData name="belkacem belhadj chikh" userId="f64603384fedd6a6" providerId="LiveId" clId="{6798A5B9-8602-49F4-AE3C-9CE008AAE907}" dt="2022-10-30T01:02:43.835" v="69" actId="14100"/>
            <ac:spMkLst>
              <pc:docMk/>
              <pc:sldMasterMk cId="814694327" sldId="2147483648"/>
              <pc:sldLayoutMk cId="2985819463" sldId="2147483651"/>
              <ac:spMk id="17" creationId="{7A1B3163-0422-BA32-8A29-421AC093998B}"/>
            </ac:spMkLst>
          </pc:spChg>
          <pc:spChg chg="add mod">
            <ac:chgData name="belkacem belhadj chikh" userId="f64603384fedd6a6" providerId="LiveId" clId="{6798A5B9-8602-49F4-AE3C-9CE008AAE907}" dt="2022-10-30T01:02:50.826" v="71" actId="14100"/>
            <ac:spMkLst>
              <pc:docMk/>
              <pc:sldMasterMk cId="814694327" sldId="2147483648"/>
              <pc:sldLayoutMk cId="2985819463" sldId="2147483651"/>
              <ac:spMk id="18" creationId="{66208094-4A3B-FF83-781D-891263042120}"/>
            </ac:spMkLst>
          </pc:spChg>
          <pc:spChg chg="add mod">
            <ac:chgData name="belkacem belhadj chikh" userId="f64603384fedd6a6" providerId="LiveId" clId="{6798A5B9-8602-49F4-AE3C-9CE008AAE907}" dt="2022-10-30T01:02:54.124" v="73" actId="571"/>
            <ac:spMkLst>
              <pc:docMk/>
              <pc:sldMasterMk cId="814694327" sldId="2147483648"/>
              <pc:sldLayoutMk cId="2985819463" sldId="2147483651"/>
              <ac:spMk id="20" creationId="{AB5AEB20-D547-9E6B-568E-8EC3073B36F8}"/>
            </ac:spMkLst>
          </pc:spChg>
          <pc:spChg chg="add mod">
            <ac:chgData name="belkacem belhadj chikh" userId="f64603384fedd6a6" providerId="LiveId" clId="{6798A5B9-8602-49F4-AE3C-9CE008AAE907}" dt="2022-10-30T01:03:05.035" v="76" actId="14100"/>
            <ac:spMkLst>
              <pc:docMk/>
              <pc:sldMasterMk cId="814694327" sldId="2147483648"/>
              <pc:sldLayoutMk cId="2985819463" sldId="2147483651"/>
              <ac:spMk id="21" creationId="{7EA4A057-A1BC-099A-2E77-93DF1A2A851D}"/>
            </ac:spMkLst>
          </pc:spChg>
          <pc:spChg chg="add del">
            <ac:chgData name="belkacem belhadj chikh" userId="f64603384fedd6a6" providerId="LiveId" clId="{6798A5B9-8602-49F4-AE3C-9CE008AAE907}" dt="2022-10-30T01:16:01.041" v="161" actId="11529"/>
            <ac:spMkLst>
              <pc:docMk/>
              <pc:sldMasterMk cId="814694327" sldId="2147483648"/>
              <pc:sldLayoutMk cId="2985819463" sldId="2147483651"/>
              <ac:spMk id="23" creationId="{268F6AF7-33EC-AAB6-AC17-36A236D9818E}"/>
            </ac:spMkLst>
          </pc:spChg>
          <pc:spChg chg="add del mod">
            <ac:chgData name="belkacem belhadj chikh" userId="f64603384fedd6a6" providerId="LiveId" clId="{6798A5B9-8602-49F4-AE3C-9CE008AAE907}" dt="2022-10-30T01:16:10.469" v="162"/>
            <ac:spMkLst>
              <pc:docMk/>
              <pc:sldMasterMk cId="814694327" sldId="2147483648"/>
              <pc:sldLayoutMk cId="2985819463" sldId="2147483651"/>
              <ac:spMk id="24" creationId="{486402AE-D593-7BEB-C089-39966B9C333E}"/>
            </ac:spMkLst>
          </pc:spChg>
          <pc:spChg chg="mod">
            <ac:chgData name="belkacem belhadj chikh" userId="f64603384fedd6a6" providerId="LiveId" clId="{6798A5B9-8602-49F4-AE3C-9CE008AAE907}" dt="2022-10-30T01:16:10.469" v="162"/>
            <ac:spMkLst>
              <pc:docMk/>
              <pc:sldMasterMk cId="814694327" sldId="2147483648"/>
              <pc:sldLayoutMk cId="2985819463" sldId="2147483651"/>
              <ac:spMk id="25" creationId="{AF100AE2-8A7C-F700-4A8C-C571CA0A3945}"/>
            </ac:spMkLst>
          </pc:spChg>
          <pc:picChg chg="add del mod">
            <ac:chgData name="belkacem belhadj chikh" userId="f64603384fedd6a6" providerId="LiveId" clId="{6798A5B9-8602-49F4-AE3C-9CE008AAE907}" dt="2022-10-30T01:03:10.890" v="82" actId="478"/>
            <ac:picMkLst>
              <pc:docMk/>
              <pc:sldMasterMk cId="814694327" sldId="2147483648"/>
              <pc:sldLayoutMk cId="2985819463" sldId="2147483651"/>
              <ac:picMk id="7" creationId="{CEB1B8A1-C019-DB73-DF4E-384B813EE1AC}"/>
            </ac:picMkLst>
          </pc:picChg>
          <pc:picChg chg="add del mod">
            <ac:chgData name="belkacem belhadj chikh" userId="f64603384fedd6a6" providerId="LiveId" clId="{6798A5B9-8602-49F4-AE3C-9CE008AAE907}" dt="2022-10-30T01:03:10.295" v="81" actId="478"/>
            <ac:picMkLst>
              <pc:docMk/>
              <pc:sldMasterMk cId="814694327" sldId="2147483648"/>
              <pc:sldLayoutMk cId="2985819463" sldId="2147483651"/>
              <ac:picMk id="8" creationId="{C097A4C5-576F-8841-0088-0A53B79861AC}"/>
            </ac:picMkLst>
          </pc:picChg>
          <pc:picChg chg="add del mod">
            <ac:chgData name="belkacem belhadj chikh" userId="f64603384fedd6a6" providerId="LiveId" clId="{6798A5B9-8602-49F4-AE3C-9CE008AAE907}" dt="2022-10-30T01:03:09.710" v="80" actId="478"/>
            <ac:picMkLst>
              <pc:docMk/>
              <pc:sldMasterMk cId="814694327" sldId="2147483648"/>
              <pc:sldLayoutMk cId="2985819463" sldId="2147483651"/>
              <ac:picMk id="9" creationId="{51C60BA6-BC48-AA7F-D221-56E581206D2D}"/>
            </ac:picMkLst>
          </pc:picChg>
          <pc:picChg chg="add del mod">
            <ac:chgData name="belkacem belhadj chikh" userId="f64603384fedd6a6" providerId="LiveId" clId="{6798A5B9-8602-49F4-AE3C-9CE008AAE907}" dt="2022-10-30T01:03:09.105" v="79" actId="478"/>
            <ac:picMkLst>
              <pc:docMk/>
              <pc:sldMasterMk cId="814694327" sldId="2147483648"/>
              <pc:sldLayoutMk cId="2985819463" sldId="2147483651"/>
              <ac:picMk id="10" creationId="{69D95F54-46D3-AE5B-CFEF-10564E9444C6}"/>
            </ac:picMkLst>
          </pc:picChg>
          <pc:picChg chg="add del mod">
            <ac:chgData name="belkacem belhadj chikh" userId="f64603384fedd6a6" providerId="LiveId" clId="{6798A5B9-8602-49F4-AE3C-9CE008AAE907}" dt="2022-10-30T01:03:08.630" v="78" actId="478"/>
            <ac:picMkLst>
              <pc:docMk/>
              <pc:sldMasterMk cId="814694327" sldId="2147483648"/>
              <pc:sldLayoutMk cId="2985819463" sldId="2147483651"/>
              <ac:picMk id="11" creationId="{B1B5A91E-1DF5-A531-16BA-B7B7516E4FC5}"/>
            </ac:picMkLst>
          </pc:picChg>
          <pc:picChg chg="add del mod">
            <ac:chgData name="belkacem belhadj chikh" userId="f64603384fedd6a6" providerId="LiveId" clId="{6798A5B9-8602-49F4-AE3C-9CE008AAE907}" dt="2022-10-30T01:03:07.882" v="77" actId="478"/>
            <ac:picMkLst>
              <pc:docMk/>
              <pc:sldMasterMk cId="814694327" sldId="2147483648"/>
              <pc:sldLayoutMk cId="2985819463" sldId="2147483651"/>
              <ac:picMk id="12" creationId="{71E0E9BE-13CA-B281-49DA-F3AAD6EFAF74}"/>
            </ac:picMkLst>
          </pc:picChg>
          <pc:picChg chg="add mod">
            <ac:chgData name="belkacem belhadj chikh" userId="f64603384fedd6a6" providerId="LiveId" clId="{6798A5B9-8602-49F4-AE3C-9CE008AAE907}" dt="2022-10-30T01:02:54.124" v="73" actId="571"/>
            <ac:picMkLst>
              <pc:docMk/>
              <pc:sldMasterMk cId="814694327" sldId="2147483648"/>
              <pc:sldLayoutMk cId="2985819463" sldId="2147483651"/>
              <ac:picMk id="19" creationId="{8C852118-0181-7DEB-5B22-D856E7AB8A3E}"/>
            </ac:picMkLst>
          </pc:picChg>
          <pc:picChg chg="add del mod">
            <ac:chgData name="belkacem belhadj chikh" userId="f64603384fedd6a6" providerId="LiveId" clId="{6798A5B9-8602-49F4-AE3C-9CE008AAE907}" dt="2022-10-30T01:16:10.469" v="162"/>
            <ac:picMkLst>
              <pc:docMk/>
              <pc:sldMasterMk cId="814694327" sldId="2147483648"/>
              <pc:sldLayoutMk cId="2985819463" sldId="2147483651"/>
              <ac:picMk id="22" creationId="{1BBA9846-7FE3-37CD-6A03-A4DDD0BBD101}"/>
            </ac:picMkLst>
          </pc:picChg>
        </pc:sldLayoutChg>
        <pc:sldLayoutChg chg="addSp delSp modSp mod">
          <pc:chgData name="belkacem belhadj chikh" userId="f64603384fedd6a6" providerId="LiveId" clId="{6798A5B9-8602-49F4-AE3C-9CE008AAE907}" dt="2022-10-30T01:17:18.337" v="173"/>
          <pc:sldLayoutMkLst>
            <pc:docMk/>
            <pc:sldMasterMk cId="814694327" sldId="2147483648"/>
            <pc:sldLayoutMk cId="547432670" sldId="2147483652"/>
          </pc:sldLayoutMkLst>
          <pc:spChg chg="del">
            <ac:chgData name="belkacem belhadj chikh" userId="f64603384fedd6a6" providerId="LiveId" clId="{6798A5B9-8602-49F4-AE3C-9CE008AAE907}" dt="2022-10-30T01:15:00.011" v="154" actId="478"/>
            <ac:spMkLst>
              <pc:docMk/>
              <pc:sldMasterMk cId="814694327" sldId="2147483648"/>
              <pc:sldLayoutMk cId="547432670" sldId="2147483652"/>
              <ac:spMk id="2" creationId="{06E4F137-3C32-8752-0A31-09151127DB8A}"/>
            </ac:spMkLst>
          </pc:spChg>
          <pc:spChg chg="del">
            <ac:chgData name="belkacem belhadj chikh" userId="f64603384fedd6a6" providerId="LiveId" clId="{6798A5B9-8602-49F4-AE3C-9CE008AAE907}" dt="2022-10-30T01:15:00.011" v="154" actId="478"/>
            <ac:spMkLst>
              <pc:docMk/>
              <pc:sldMasterMk cId="814694327" sldId="2147483648"/>
              <pc:sldLayoutMk cId="547432670" sldId="2147483652"/>
              <ac:spMk id="3" creationId="{3AFD4D1E-E250-5F18-0746-2DFFD25ED785}"/>
            </ac:spMkLst>
          </pc:spChg>
          <pc:spChg chg="del">
            <ac:chgData name="belkacem belhadj chikh" userId="f64603384fedd6a6" providerId="LiveId" clId="{6798A5B9-8602-49F4-AE3C-9CE008AAE907}" dt="2022-10-30T01:15:00.011" v="154" actId="478"/>
            <ac:spMkLst>
              <pc:docMk/>
              <pc:sldMasterMk cId="814694327" sldId="2147483648"/>
              <pc:sldLayoutMk cId="547432670" sldId="2147483652"/>
              <ac:spMk id="4" creationId="{7FFD0597-39E4-795E-C1A8-CE48F69C8B37}"/>
            </ac:spMkLst>
          </pc:spChg>
          <pc:spChg chg="del">
            <ac:chgData name="belkacem belhadj chikh" userId="f64603384fedd6a6" providerId="LiveId" clId="{6798A5B9-8602-49F4-AE3C-9CE008AAE907}" dt="2022-10-30T01:15:00.011" v="154" actId="478"/>
            <ac:spMkLst>
              <pc:docMk/>
              <pc:sldMasterMk cId="814694327" sldId="2147483648"/>
              <pc:sldLayoutMk cId="547432670" sldId="2147483652"/>
              <ac:spMk id="5" creationId="{8423EC5B-F671-D396-D2A0-AAA1C5BC3467}"/>
            </ac:spMkLst>
          </pc:spChg>
          <pc:spChg chg="del">
            <ac:chgData name="belkacem belhadj chikh" userId="f64603384fedd6a6" providerId="LiveId" clId="{6798A5B9-8602-49F4-AE3C-9CE008AAE907}" dt="2022-10-30T01:15:00.011" v="154" actId="478"/>
            <ac:spMkLst>
              <pc:docMk/>
              <pc:sldMasterMk cId="814694327" sldId="2147483648"/>
              <pc:sldLayoutMk cId="547432670" sldId="2147483652"/>
              <ac:spMk id="6" creationId="{2C2BD8DC-765C-0E65-6AAF-B3ECAB9F9C32}"/>
            </ac:spMkLst>
          </pc:spChg>
          <pc:spChg chg="del">
            <ac:chgData name="belkacem belhadj chikh" userId="f64603384fedd6a6" providerId="LiveId" clId="{6798A5B9-8602-49F4-AE3C-9CE008AAE907}" dt="2022-10-30T01:15:00.011" v="154" actId="478"/>
            <ac:spMkLst>
              <pc:docMk/>
              <pc:sldMasterMk cId="814694327" sldId="2147483648"/>
              <pc:sldLayoutMk cId="547432670" sldId="2147483652"/>
              <ac:spMk id="7" creationId="{881267FE-F27E-6404-A6C7-52226A1BEE7F}"/>
            </ac:spMkLst>
          </pc:spChg>
          <pc:spChg chg="add del">
            <ac:chgData name="belkacem belhadj chikh" userId="f64603384fedd6a6" providerId="LiveId" clId="{6798A5B9-8602-49F4-AE3C-9CE008AAE907}" dt="2022-10-30T01:15:20.986" v="156" actId="11529"/>
            <ac:spMkLst>
              <pc:docMk/>
              <pc:sldMasterMk cId="814694327" sldId="2147483648"/>
              <pc:sldLayoutMk cId="547432670" sldId="2147483652"/>
              <ac:spMk id="9" creationId="{E032EED8-8E19-7A21-1821-CEC7CAC74F70}"/>
            </ac:spMkLst>
          </pc:spChg>
          <pc:spChg chg="add del mod">
            <ac:chgData name="belkacem belhadj chikh" userId="f64603384fedd6a6" providerId="LiveId" clId="{6798A5B9-8602-49F4-AE3C-9CE008AAE907}" dt="2022-10-30T01:15:31.582" v="159"/>
            <ac:spMkLst>
              <pc:docMk/>
              <pc:sldMasterMk cId="814694327" sldId="2147483648"/>
              <pc:sldLayoutMk cId="547432670" sldId="2147483652"/>
              <ac:spMk id="10" creationId="{012A8EC4-9B83-C6CC-BA92-5427F9344273}"/>
            </ac:spMkLst>
          </pc:spChg>
          <pc:spChg chg="del mod">
            <ac:chgData name="belkacem belhadj chikh" userId="f64603384fedd6a6" providerId="LiveId" clId="{6798A5B9-8602-49F4-AE3C-9CE008AAE907}" dt="2022-10-30T01:16:57.472" v="168" actId="478"/>
            <ac:spMkLst>
              <pc:docMk/>
              <pc:sldMasterMk cId="814694327" sldId="2147483648"/>
              <pc:sldLayoutMk cId="547432670" sldId="2147483652"/>
              <ac:spMk id="12" creationId="{99077E42-D56F-2F40-F19D-5233F9B8530B}"/>
            </ac:spMkLst>
          </pc:spChg>
          <pc:spChg chg="add del">
            <ac:chgData name="belkacem belhadj chikh" userId="f64603384fedd6a6" providerId="LiveId" clId="{6798A5B9-8602-49F4-AE3C-9CE008AAE907}" dt="2022-10-30T01:17:06.259" v="170" actId="11529"/>
            <ac:spMkLst>
              <pc:docMk/>
              <pc:sldMasterMk cId="814694327" sldId="2147483648"/>
              <pc:sldLayoutMk cId="547432670" sldId="2147483652"/>
              <ac:spMk id="15" creationId="{D6E1FA52-55DF-E116-E38A-A9389A57CAE7}"/>
            </ac:spMkLst>
          </pc:spChg>
          <pc:spChg chg="add del mod">
            <ac:chgData name="belkacem belhadj chikh" userId="f64603384fedd6a6" providerId="LiveId" clId="{6798A5B9-8602-49F4-AE3C-9CE008AAE907}" dt="2022-10-30T01:17:10.322" v="171"/>
            <ac:spMkLst>
              <pc:docMk/>
              <pc:sldMasterMk cId="814694327" sldId="2147483648"/>
              <pc:sldLayoutMk cId="547432670" sldId="2147483652"/>
              <ac:spMk id="16" creationId="{2F3568E9-257E-B818-3D5D-DC29E3F72916}"/>
            </ac:spMkLst>
          </pc:spChg>
          <pc:spChg chg="mod">
            <ac:chgData name="belkacem belhadj chikh" userId="f64603384fedd6a6" providerId="LiveId" clId="{6798A5B9-8602-49F4-AE3C-9CE008AAE907}" dt="2022-10-30T01:17:10.322" v="171"/>
            <ac:spMkLst>
              <pc:docMk/>
              <pc:sldMasterMk cId="814694327" sldId="2147483648"/>
              <pc:sldLayoutMk cId="547432670" sldId="2147483652"/>
              <ac:spMk id="17" creationId="{A136C3AD-4FD0-206D-E6F5-365DF04CE713}"/>
            </ac:spMkLst>
          </pc:spChg>
          <pc:spChg chg="add del">
            <ac:chgData name="belkacem belhadj chikh" userId="f64603384fedd6a6" providerId="LiveId" clId="{6798A5B9-8602-49F4-AE3C-9CE008AAE907}" dt="2022-10-30T01:17:14.396" v="172" actId="11529"/>
            <ac:spMkLst>
              <pc:docMk/>
              <pc:sldMasterMk cId="814694327" sldId="2147483648"/>
              <pc:sldLayoutMk cId="547432670" sldId="2147483652"/>
              <ac:spMk id="18" creationId="{8E8E7260-0878-70AA-8FA2-F17973D0229F}"/>
            </ac:spMkLst>
          </pc:spChg>
          <pc:spChg chg="add del mod">
            <ac:chgData name="belkacem belhadj chikh" userId="f64603384fedd6a6" providerId="LiveId" clId="{6798A5B9-8602-49F4-AE3C-9CE008AAE907}" dt="2022-10-30T01:17:18.337" v="173"/>
            <ac:spMkLst>
              <pc:docMk/>
              <pc:sldMasterMk cId="814694327" sldId="2147483648"/>
              <pc:sldLayoutMk cId="547432670" sldId="2147483652"/>
              <ac:spMk id="19" creationId="{DB042F65-8393-B1C0-6286-5B44EFD0DA8F}"/>
            </ac:spMkLst>
          </pc:spChg>
          <pc:spChg chg="mod">
            <ac:chgData name="belkacem belhadj chikh" userId="f64603384fedd6a6" providerId="LiveId" clId="{6798A5B9-8602-49F4-AE3C-9CE008AAE907}" dt="2022-10-30T01:17:18.337" v="173"/>
            <ac:spMkLst>
              <pc:docMk/>
              <pc:sldMasterMk cId="814694327" sldId="2147483648"/>
              <pc:sldLayoutMk cId="547432670" sldId="2147483652"/>
              <ac:spMk id="20" creationId="{19392A51-9753-A6E9-B501-7A2BCF989270}"/>
            </ac:spMkLst>
          </pc:spChg>
          <pc:picChg chg="add del mod">
            <ac:chgData name="belkacem belhadj chikh" userId="f64603384fedd6a6" providerId="LiveId" clId="{6798A5B9-8602-49F4-AE3C-9CE008AAE907}" dt="2022-10-30T01:15:31.582" v="159"/>
            <ac:picMkLst>
              <pc:docMk/>
              <pc:sldMasterMk cId="814694327" sldId="2147483648"/>
              <pc:sldLayoutMk cId="547432670" sldId="2147483652"/>
              <ac:picMk id="8" creationId="{3E908233-283C-9E04-8D98-BA26557D014A}"/>
            </ac:picMkLst>
          </pc:picChg>
          <pc:picChg chg="mod">
            <ac:chgData name="belkacem belhadj chikh" userId="f64603384fedd6a6" providerId="LiveId" clId="{6798A5B9-8602-49F4-AE3C-9CE008AAE907}" dt="2022-10-30T01:15:25.891" v="158"/>
            <ac:picMkLst>
              <pc:docMk/>
              <pc:sldMasterMk cId="814694327" sldId="2147483648"/>
              <pc:sldLayoutMk cId="547432670" sldId="2147483652"/>
              <ac:picMk id="11" creationId="{671BE2BB-C5EB-6308-EEB4-443AA34FA922}"/>
            </ac:picMkLst>
          </pc:picChg>
          <pc:picChg chg="add del mod">
            <ac:chgData name="belkacem belhadj chikh" userId="f64603384fedd6a6" providerId="LiveId" clId="{6798A5B9-8602-49F4-AE3C-9CE008AAE907}" dt="2022-10-30T01:17:10.322" v="171"/>
            <ac:picMkLst>
              <pc:docMk/>
              <pc:sldMasterMk cId="814694327" sldId="2147483648"/>
              <pc:sldLayoutMk cId="547432670" sldId="2147483652"/>
              <ac:picMk id="13" creationId="{D9354A24-D4C2-7818-89B4-55DF2E40CC21}"/>
            </ac:picMkLst>
          </pc:picChg>
          <pc:picChg chg="add del mod">
            <ac:chgData name="belkacem belhadj chikh" userId="f64603384fedd6a6" providerId="LiveId" clId="{6798A5B9-8602-49F4-AE3C-9CE008AAE907}" dt="2022-10-30T01:17:18.337" v="173"/>
            <ac:picMkLst>
              <pc:docMk/>
              <pc:sldMasterMk cId="814694327" sldId="2147483648"/>
              <pc:sldLayoutMk cId="547432670" sldId="2147483652"/>
              <ac:picMk id="14" creationId="{F2C86B45-345F-9E2F-A159-74B6C65966E3}"/>
            </ac:picMkLst>
          </pc:picChg>
        </pc:sldLayoutChg>
        <pc:sldLayoutChg chg="addSp delSp modSp mod">
          <pc:chgData name="belkacem belhadj chikh" userId="f64603384fedd6a6" providerId="LiveId" clId="{6798A5B9-8602-49F4-AE3C-9CE008AAE907}" dt="2022-10-30T01:18:17.036" v="184"/>
          <pc:sldLayoutMkLst>
            <pc:docMk/>
            <pc:sldMasterMk cId="814694327" sldId="2147483648"/>
            <pc:sldLayoutMk cId="4076010133" sldId="2147483653"/>
          </pc:sldLayoutMkLst>
          <pc:spChg chg="del">
            <ac:chgData name="belkacem belhadj chikh" userId="f64603384fedd6a6" providerId="LiveId" clId="{6798A5B9-8602-49F4-AE3C-9CE008AAE907}" dt="2022-10-30T01:17:45.551" v="177" actId="478"/>
            <ac:spMkLst>
              <pc:docMk/>
              <pc:sldMasterMk cId="814694327" sldId="2147483648"/>
              <pc:sldLayoutMk cId="4076010133" sldId="2147483653"/>
              <ac:spMk id="2" creationId="{8F6F8A17-ED32-B7F9-A244-DE37D17104C0}"/>
            </ac:spMkLst>
          </pc:spChg>
          <pc:spChg chg="del">
            <ac:chgData name="belkacem belhadj chikh" userId="f64603384fedd6a6" providerId="LiveId" clId="{6798A5B9-8602-49F4-AE3C-9CE008AAE907}" dt="2022-10-30T01:17:45.551" v="177" actId="478"/>
            <ac:spMkLst>
              <pc:docMk/>
              <pc:sldMasterMk cId="814694327" sldId="2147483648"/>
              <pc:sldLayoutMk cId="4076010133" sldId="2147483653"/>
              <ac:spMk id="3" creationId="{E65D66EC-342D-8833-D468-69C3DC338A4C}"/>
            </ac:spMkLst>
          </pc:spChg>
          <pc:spChg chg="del">
            <ac:chgData name="belkacem belhadj chikh" userId="f64603384fedd6a6" providerId="LiveId" clId="{6798A5B9-8602-49F4-AE3C-9CE008AAE907}" dt="2022-10-30T01:17:45.551" v="177" actId="478"/>
            <ac:spMkLst>
              <pc:docMk/>
              <pc:sldMasterMk cId="814694327" sldId="2147483648"/>
              <pc:sldLayoutMk cId="4076010133" sldId="2147483653"/>
              <ac:spMk id="4" creationId="{9B3931F5-BE26-EAC0-FD4F-2AA5576A7E01}"/>
            </ac:spMkLst>
          </pc:spChg>
          <pc:spChg chg="del">
            <ac:chgData name="belkacem belhadj chikh" userId="f64603384fedd6a6" providerId="LiveId" clId="{6798A5B9-8602-49F4-AE3C-9CE008AAE907}" dt="2022-10-30T01:17:45.551" v="177" actId="478"/>
            <ac:spMkLst>
              <pc:docMk/>
              <pc:sldMasterMk cId="814694327" sldId="2147483648"/>
              <pc:sldLayoutMk cId="4076010133" sldId="2147483653"/>
              <ac:spMk id="5" creationId="{C09482C5-12C2-25B7-EAAE-878C34D26B21}"/>
            </ac:spMkLst>
          </pc:spChg>
          <pc:spChg chg="del">
            <ac:chgData name="belkacem belhadj chikh" userId="f64603384fedd6a6" providerId="LiveId" clId="{6798A5B9-8602-49F4-AE3C-9CE008AAE907}" dt="2022-10-30T01:17:45.551" v="177" actId="478"/>
            <ac:spMkLst>
              <pc:docMk/>
              <pc:sldMasterMk cId="814694327" sldId="2147483648"/>
              <pc:sldLayoutMk cId="4076010133" sldId="2147483653"/>
              <ac:spMk id="6" creationId="{D9A68A5F-2033-B440-E6D0-F5DA7CD2E5FB}"/>
            </ac:spMkLst>
          </pc:spChg>
          <pc:spChg chg="del">
            <ac:chgData name="belkacem belhadj chikh" userId="f64603384fedd6a6" providerId="LiveId" clId="{6798A5B9-8602-49F4-AE3C-9CE008AAE907}" dt="2022-10-30T01:17:45.551" v="177" actId="478"/>
            <ac:spMkLst>
              <pc:docMk/>
              <pc:sldMasterMk cId="814694327" sldId="2147483648"/>
              <pc:sldLayoutMk cId="4076010133" sldId="2147483653"/>
              <ac:spMk id="7" creationId="{6300661D-96B7-BB8D-FAD0-31EAC0441FB3}"/>
            </ac:spMkLst>
          </pc:spChg>
          <pc:spChg chg="del">
            <ac:chgData name="belkacem belhadj chikh" userId="f64603384fedd6a6" providerId="LiveId" clId="{6798A5B9-8602-49F4-AE3C-9CE008AAE907}" dt="2022-10-30T01:17:45.551" v="177" actId="478"/>
            <ac:spMkLst>
              <pc:docMk/>
              <pc:sldMasterMk cId="814694327" sldId="2147483648"/>
              <pc:sldLayoutMk cId="4076010133" sldId="2147483653"/>
              <ac:spMk id="8" creationId="{93C8B913-0C89-03F0-67B3-F368E0414F4C}"/>
            </ac:spMkLst>
          </pc:spChg>
          <pc:spChg chg="del">
            <ac:chgData name="belkacem belhadj chikh" userId="f64603384fedd6a6" providerId="LiveId" clId="{6798A5B9-8602-49F4-AE3C-9CE008AAE907}" dt="2022-10-30T01:17:45.551" v="177" actId="478"/>
            <ac:spMkLst>
              <pc:docMk/>
              <pc:sldMasterMk cId="814694327" sldId="2147483648"/>
              <pc:sldLayoutMk cId="4076010133" sldId="2147483653"/>
              <ac:spMk id="9" creationId="{58135E09-1F6C-9DF1-505A-145AE83856EB}"/>
            </ac:spMkLst>
          </pc:spChg>
          <pc:spChg chg="add del">
            <ac:chgData name="belkacem belhadj chikh" userId="f64603384fedd6a6" providerId="LiveId" clId="{6798A5B9-8602-49F4-AE3C-9CE008AAE907}" dt="2022-10-30T01:18:01.552" v="181" actId="11529"/>
            <ac:spMkLst>
              <pc:docMk/>
              <pc:sldMasterMk cId="814694327" sldId="2147483648"/>
              <pc:sldLayoutMk cId="4076010133" sldId="2147483653"/>
              <ac:spMk id="14" creationId="{CBDCA82E-86FA-FB75-A1CC-9C5508A3F669}"/>
            </ac:spMkLst>
          </pc:spChg>
          <pc:spChg chg="add del mod">
            <ac:chgData name="belkacem belhadj chikh" userId="f64603384fedd6a6" providerId="LiveId" clId="{6798A5B9-8602-49F4-AE3C-9CE008AAE907}" dt="2022-10-30T01:18:10.323" v="182"/>
            <ac:spMkLst>
              <pc:docMk/>
              <pc:sldMasterMk cId="814694327" sldId="2147483648"/>
              <pc:sldLayoutMk cId="4076010133" sldId="2147483653"/>
              <ac:spMk id="15" creationId="{3F5286F2-BD52-B194-6799-BDD3ED1DD311}"/>
            </ac:spMkLst>
          </pc:spChg>
          <pc:spChg chg="mod">
            <ac:chgData name="belkacem belhadj chikh" userId="f64603384fedd6a6" providerId="LiveId" clId="{6798A5B9-8602-49F4-AE3C-9CE008AAE907}" dt="2022-10-30T01:18:10.323" v="182"/>
            <ac:spMkLst>
              <pc:docMk/>
              <pc:sldMasterMk cId="814694327" sldId="2147483648"/>
              <pc:sldLayoutMk cId="4076010133" sldId="2147483653"/>
              <ac:spMk id="16" creationId="{042AC544-43CA-F917-9A86-493742B0F449}"/>
            </ac:spMkLst>
          </pc:spChg>
          <pc:spChg chg="add del">
            <ac:chgData name="belkacem belhadj chikh" userId="f64603384fedd6a6" providerId="LiveId" clId="{6798A5B9-8602-49F4-AE3C-9CE008AAE907}" dt="2022-10-30T01:18:13.793" v="183" actId="11529"/>
            <ac:spMkLst>
              <pc:docMk/>
              <pc:sldMasterMk cId="814694327" sldId="2147483648"/>
              <pc:sldLayoutMk cId="4076010133" sldId="2147483653"/>
              <ac:spMk id="17" creationId="{3C5E7A35-1A2F-AC47-9F70-F1A5AB4E0D21}"/>
            </ac:spMkLst>
          </pc:spChg>
          <pc:spChg chg="add del mod">
            <ac:chgData name="belkacem belhadj chikh" userId="f64603384fedd6a6" providerId="LiveId" clId="{6798A5B9-8602-49F4-AE3C-9CE008AAE907}" dt="2022-10-30T01:18:17.036" v="184"/>
            <ac:spMkLst>
              <pc:docMk/>
              <pc:sldMasterMk cId="814694327" sldId="2147483648"/>
              <pc:sldLayoutMk cId="4076010133" sldId="2147483653"/>
              <ac:spMk id="18" creationId="{676FAF30-6066-7FFD-3DA1-349B666AFC29}"/>
            </ac:spMkLst>
          </pc:spChg>
          <pc:spChg chg="mod">
            <ac:chgData name="belkacem belhadj chikh" userId="f64603384fedd6a6" providerId="LiveId" clId="{6798A5B9-8602-49F4-AE3C-9CE008AAE907}" dt="2022-10-30T01:18:17.036" v="184"/>
            <ac:spMkLst>
              <pc:docMk/>
              <pc:sldMasterMk cId="814694327" sldId="2147483648"/>
              <pc:sldLayoutMk cId="4076010133" sldId="2147483653"/>
              <ac:spMk id="19" creationId="{94FD0C5D-AFC7-CB68-45D0-CF2ADE4E68A3}"/>
            </ac:spMkLst>
          </pc:spChg>
          <pc:picChg chg="add del mod">
            <ac:chgData name="belkacem belhadj chikh" userId="f64603384fedd6a6" providerId="LiveId" clId="{6798A5B9-8602-49F4-AE3C-9CE008AAE907}" dt="2022-10-30T01:17:48.990" v="179" actId="478"/>
            <ac:picMkLst>
              <pc:docMk/>
              <pc:sldMasterMk cId="814694327" sldId="2147483648"/>
              <pc:sldLayoutMk cId="4076010133" sldId="2147483653"/>
              <ac:picMk id="10" creationId="{47F1F5A4-CC46-3098-EE72-26C588B726EE}"/>
            </ac:picMkLst>
          </pc:picChg>
          <pc:picChg chg="add del mod">
            <ac:chgData name="belkacem belhadj chikh" userId="f64603384fedd6a6" providerId="LiveId" clId="{6798A5B9-8602-49F4-AE3C-9CE008AAE907}" dt="2022-10-30T01:17:48.990" v="179" actId="478"/>
            <ac:picMkLst>
              <pc:docMk/>
              <pc:sldMasterMk cId="814694327" sldId="2147483648"/>
              <pc:sldLayoutMk cId="4076010133" sldId="2147483653"/>
              <ac:picMk id="11" creationId="{830DDCDE-522F-D8CB-B408-725E4EA429F9}"/>
            </ac:picMkLst>
          </pc:picChg>
          <pc:picChg chg="add del mod">
            <ac:chgData name="belkacem belhadj chikh" userId="f64603384fedd6a6" providerId="LiveId" clId="{6798A5B9-8602-49F4-AE3C-9CE008AAE907}" dt="2022-10-30T01:18:17.036" v="184"/>
            <ac:picMkLst>
              <pc:docMk/>
              <pc:sldMasterMk cId="814694327" sldId="2147483648"/>
              <pc:sldLayoutMk cId="4076010133" sldId="2147483653"/>
              <ac:picMk id="12" creationId="{8C7EE609-10B4-A255-899B-3C0D25E074B5}"/>
            </ac:picMkLst>
          </pc:picChg>
          <pc:picChg chg="add del mod">
            <ac:chgData name="belkacem belhadj chikh" userId="f64603384fedd6a6" providerId="LiveId" clId="{6798A5B9-8602-49F4-AE3C-9CE008AAE907}" dt="2022-10-30T01:18:10.323" v="182"/>
            <ac:picMkLst>
              <pc:docMk/>
              <pc:sldMasterMk cId="814694327" sldId="2147483648"/>
              <pc:sldLayoutMk cId="4076010133" sldId="2147483653"/>
              <ac:picMk id="13" creationId="{828319F8-F93C-AC24-6526-7C1A40CE2E59}"/>
            </ac:picMkLst>
          </pc:picChg>
        </pc:sldLayoutChg>
        <pc:sldLayoutChg chg="addSp delSp modSp mod">
          <pc:chgData name="belkacem belhadj chikh" userId="f64603384fedd6a6" providerId="LiveId" clId="{6798A5B9-8602-49F4-AE3C-9CE008AAE907}" dt="2022-10-30T01:29:15.491" v="238" actId="11529"/>
          <pc:sldLayoutMkLst>
            <pc:docMk/>
            <pc:sldMasterMk cId="814694327" sldId="2147483648"/>
            <pc:sldLayoutMk cId="393309930" sldId="2147483654"/>
          </pc:sldLayoutMkLst>
          <pc:spChg chg="del">
            <ac:chgData name="belkacem belhadj chikh" userId="f64603384fedd6a6" providerId="LiveId" clId="{6798A5B9-8602-49F4-AE3C-9CE008AAE907}" dt="2022-10-30T01:18:50.713" v="188" actId="478"/>
            <ac:spMkLst>
              <pc:docMk/>
              <pc:sldMasterMk cId="814694327" sldId="2147483648"/>
              <pc:sldLayoutMk cId="393309930" sldId="2147483654"/>
              <ac:spMk id="2" creationId="{53E90C4A-83F8-E0ED-CCF2-51A4073176C0}"/>
            </ac:spMkLst>
          </pc:spChg>
          <pc:spChg chg="add del">
            <ac:chgData name="belkacem belhadj chikh" userId="f64603384fedd6a6" providerId="LiveId" clId="{6798A5B9-8602-49F4-AE3C-9CE008AAE907}" dt="2022-10-30T01:29:15.491" v="238" actId="11529"/>
            <ac:spMkLst>
              <pc:docMk/>
              <pc:sldMasterMk cId="814694327" sldId="2147483648"/>
              <pc:sldLayoutMk cId="393309930" sldId="2147483654"/>
              <ac:spMk id="2" creationId="{FF0ACE9F-0B5C-943A-BEE1-8E000C471660}"/>
            </ac:spMkLst>
          </pc:spChg>
          <pc:spChg chg="del">
            <ac:chgData name="belkacem belhadj chikh" userId="f64603384fedd6a6" providerId="LiveId" clId="{6798A5B9-8602-49F4-AE3C-9CE008AAE907}" dt="2022-10-30T01:18:50.713" v="188" actId="478"/>
            <ac:spMkLst>
              <pc:docMk/>
              <pc:sldMasterMk cId="814694327" sldId="2147483648"/>
              <pc:sldLayoutMk cId="393309930" sldId="2147483654"/>
              <ac:spMk id="3" creationId="{296832C1-7338-6AA9-398F-C41F0E503F68}"/>
            </ac:spMkLst>
          </pc:spChg>
          <pc:spChg chg="add mod">
            <ac:chgData name="belkacem belhadj chikh" userId="f64603384fedd6a6" providerId="LiveId" clId="{6798A5B9-8602-49F4-AE3C-9CE008AAE907}" dt="2022-10-30T01:29:15.491" v="238" actId="11529"/>
            <ac:spMkLst>
              <pc:docMk/>
              <pc:sldMasterMk cId="814694327" sldId="2147483648"/>
              <pc:sldLayoutMk cId="393309930" sldId="2147483654"/>
              <ac:spMk id="3" creationId="{DC5CFEC6-5384-AB49-A5FD-7AA7C6CA1E11}"/>
            </ac:spMkLst>
          </pc:spChg>
          <pc:spChg chg="del">
            <ac:chgData name="belkacem belhadj chikh" userId="f64603384fedd6a6" providerId="LiveId" clId="{6798A5B9-8602-49F4-AE3C-9CE008AAE907}" dt="2022-10-30T01:18:50.713" v="188" actId="478"/>
            <ac:spMkLst>
              <pc:docMk/>
              <pc:sldMasterMk cId="814694327" sldId="2147483648"/>
              <pc:sldLayoutMk cId="393309930" sldId="2147483654"/>
              <ac:spMk id="4" creationId="{3FE7EB8B-54EC-6EA3-B35C-347CEC38C3E3}"/>
            </ac:spMkLst>
          </pc:spChg>
          <pc:spChg chg="del">
            <ac:chgData name="belkacem belhadj chikh" userId="f64603384fedd6a6" providerId="LiveId" clId="{6798A5B9-8602-49F4-AE3C-9CE008AAE907}" dt="2022-10-30T01:18:50.713" v="188" actId="478"/>
            <ac:spMkLst>
              <pc:docMk/>
              <pc:sldMasterMk cId="814694327" sldId="2147483648"/>
              <pc:sldLayoutMk cId="393309930" sldId="2147483654"/>
              <ac:spMk id="5" creationId="{1D9F275C-4670-3289-552C-0FE189558C2A}"/>
            </ac:spMkLst>
          </pc:spChg>
          <pc:spChg chg="add del">
            <ac:chgData name="belkacem belhadj chikh" userId="f64603384fedd6a6" providerId="LiveId" clId="{6798A5B9-8602-49F4-AE3C-9CE008AAE907}" dt="2022-10-30T01:18:54.512" v="190" actId="11529"/>
            <ac:spMkLst>
              <pc:docMk/>
              <pc:sldMasterMk cId="814694327" sldId="2147483648"/>
              <pc:sldLayoutMk cId="393309930" sldId="2147483654"/>
              <ac:spMk id="7" creationId="{8F9F6264-FFFA-6007-9925-44282CBA01A2}"/>
            </ac:spMkLst>
          </pc:spChg>
          <pc:spChg chg="add del mod">
            <ac:chgData name="belkacem belhadj chikh" userId="f64603384fedd6a6" providerId="LiveId" clId="{6798A5B9-8602-49F4-AE3C-9CE008AAE907}" dt="2022-10-30T01:18:55.573" v="191" actId="478"/>
            <ac:spMkLst>
              <pc:docMk/>
              <pc:sldMasterMk cId="814694327" sldId="2147483648"/>
              <pc:sldLayoutMk cId="393309930" sldId="2147483654"/>
              <ac:spMk id="8" creationId="{5978AD4C-4AB2-0EDE-2225-20D6C27E2F5B}"/>
            </ac:spMkLst>
          </pc:spChg>
          <pc:spChg chg="add del">
            <ac:chgData name="belkacem belhadj chikh" userId="f64603384fedd6a6" providerId="LiveId" clId="{6798A5B9-8602-49F4-AE3C-9CE008AAE907}" dt="2022-10-30T01:18:58.863" v="192" actId="11529"/>
            <ac:spMkLst>
              <pc:docMk/>
              <pc:sldMasterMk cId="814694327" sldId="2147483648"/>
              <pc:sldLayoutMk cId="393309930" sldId="2147483654"/>
              <ac:spMk id="9" creationId="{71E4A99E-B60B-C6C2-6860-783A033B2969}"/>
            </ac:spMkLst>
          </pc:spChg>
          <pc:spChg chg="add del mod">
            <ac:chgData name="belkacem belhadj chikh" userId="f64603384fedd6a6" providerId="LiveId" clId="{6798A5B9-8602-49F4-AE3C-9CE008AAE907}" dt="2022-10-30T01:19:01.903" v="193"/>
            <ac:spMkLst>
              <pc:docMk/>
              <pc:sldMasterMk cId="814694327" sldId="2147483648"/>
              <pc:sldLayoutMk cId="393309930" sldId="2147483654"/>
              <ac:spMk id="10" creationId="{52102DC1-8DA2-ECBD-2DD9-FDC44884E7D0}"/>
            </ac:spMkLst>
          </pc:spChg>
          <pc:spChg chg="mod">
            <ac:chgData name="belkacem belhadj chikh" userId="f64603384fedd6a6" providerId="LiveId" clId="{6798A5B9-8602-49F4-AE3C-9CE008AAE907}" dt="2022-10-30T01:19:01.903" v="193"/>
            <ac:spMkLst>
              <pc:docMk/>
              <pc:sldMasterMk cId="814694327" sldId="2147483648"/>
              <pc:sldLayoutMk cId="393309930" sldId="2147483654"/>
              <ac:spMk id="11" creationId="{253A2FAC-D61C-7F05-0DE9-AC2CBEBDEEBC}"/>
            </ac:spMkLst>
          </pc:spChg>
          <pc:picChg chg="add del mod">
            <ac:chgData name="belkacem belhadj chikh" userId="f64603384fedd6a6" providerId="LiveId" clId="{6798A5B9-8602-49F4-AE3C-9CE008AAE907}" dt="2022-10-30T01:19:01.903" v="193"/>
            <ac:picMkLst>
              <pc:docMk/>
              <pc:sldMasterMk cId="814694327" sldId="2147483648"/>
              <pc:sldLayoutMk cId="393309930" sldId="2147483654"/>
              <ac:picMk id="6" creationId="{6B1F124A-9D62-3F9C-00C2-47971CE38F43}"/>
            </ac:picMkLst>
          </pc:picChg>
        </pc:sldLayoutChg>
        <pc:sldLayoutChg chg="addSp delSp modSp mod">
          <pc:chgData name="belkacem belhadj chikh" userId="f64603384fedd6a6" providerId="LiveId" clId="{6798A5B9-8602-49F4-AE3C-9CE008AAE907}" dt="2022-10-30T01:27:52.652" v="218" actId="11529"/>
          <pc:sldLayoutMkLst>
            <pc:docMk/>
            <pc:sldMasterMk cId="814694327" sldId="2147483648"/>
            <pc:sldLayoutMk cId="3687061940" sldId="2147483655"/>
          </pc:sldLayoutMkLst>
          <pc:spChg chg="del">
            <ac:chgData name="belkacem belhadj chikh" userId="f64603384fedd6a6" providerId="LiveId" clId="{6798A5B9-8602-49F4-AE3C-9CE008AAE907}" dt="2022-10-30T01:27:38.284" v="217" actId="478"/>
            <ac:spMkLst>
              <pc:docMk/>
              <pc:sldMasterMk cId="814694327" sldId="2147483648"/>
              <pc:sldLayoutMk cId="3687061940" sldId="2147483655"/>
              <ac:spMk id="2" creationId="{F19DACC2-D8F0-603F-3E21-1E4CA29BE9EA}"/>
            </ac:spMkLst>
          </pc:spChg>
          <pc:spChg chg="del">
            <ac:chgData name="belkacem belhadj chikh" userId="f64603384fedd6a6" providerId="LiveId" clId="{6798A5B9-8602-49F4-AE3C-9CE008AAE907}" dt="2022-10-30T01:27:38.284" v="217" actId="478"/>
            <ac:spMkLst>
              <pc:docMk/>
              <pc:sldMasterMk cId="814694327" sldId="2147483648"/>
              <pc:sldLayoutMk cId="3687061940" sldId="2147483655"/>
              <ac:spMk id="3" creationId="{F51B6264-F145-79DD-00D2-AA52765CB8EC}"/>
            </ac:spMkLst>
          </pc:spChg>
          <pc:spChg chg="del">
            <ac:chgData name="belkacem belhadj chikh" userId="f64603384fedd6a6" providerId="LiveId" clId="{6798A5B9-8602-49F4-AE3C-9CE008AAE907}" dt="2022-10-30T01:27:38.284" v="217" actId="478"/>
            <ac:spMkLst>
              <pc:docMk/>
              <pc:sldMasterMk cId="814694327" sldId="2147483648"/>
              <pc:sldLayoutMk cId="3687061940" sldId="2147483655"/>
              <ac:spMk id="4" creationId="{5F9CB917-2ED2-DB7A-DC34-ECA0E10B176E}"/>
            </ac:spMkLst>
          </pc:spChg>
          <pc:spChg chg="add del">
            <ac:chgData name="belkacem belhadj chikh" userId="f64603384fedd6a6" providerId="LiveId" clId="{6798A5B9-8602-49F4-AE3C-9CE008AAE907}" dt="2022-10-30T01:27:52.652" v="218" actId="11529"/>
            <ac:spMkLst>
              <pc:docMk/>
              <pc:sldMasterMk cId="814694327" sldId="2147483648"/>
              <pc:sldLayoutMk cId="3687061940" sldId="2147483655"/>
              <ac:spMk id="5" creationId="{0EB6DFCC-E1F2-CA78-5DD0-3CCA6CD13590}"/>
            </ac:spMkLst>
          </pc:spChg>
          <pc:spChg chg="add mod">
            <ac:chgData name="belkacem belhadj chikh" userId="f64603384fedd6a6" providerId="LiveId" clId="{6798A5B9-8602-49F4-AE3C-9CE008AAE907}" dt="2022-10-30T01:27:52.652" v="218" actId="11529"/>
            <ac:spMkLst>
              <pc:docMk/>
              <pc:sldMasterMk cId="814694327" sldId="2147483648"/>
              <pc:sldLayoutMk cId="3687061940" sldId="2147483655"/>
              <ac:spMk id="6" creationId="{58D9FFD9-FE2F-E70D-CE0C-588DE081774B}"/>
            </ac:spMkLst>
          </pc:spChg>
        </pc:sldLayoutChg>
      </pc:sldMasterChg>
    </pc:docChg>
  </pc:docChgLst>
  <pc:docChgLst>
    <pc:chgData name="belkacem belhadj chikh" userId="f64603384fedd6a6" providerId="LiveId" clId="{E1849967-0F4D-4F49-838D-34B593E14CD5}"/>
    <pc:docChg chg="undo custSel modSld">
      <pc:chgData name="belkacem belhadj chikh" userId="f64603384fedd6a6" providerId="LiveId" clId="{E1849967-0F4D-4F49-838D-34B593E14CD5}" dt="2022-10-19T04:30:28.133" v="52" actId="1076"/>
      <pc:docMkLst>
        <pc:docMk/>
      </pc:docMkLst>
      <pc:sldChg chg="modSp mod">
        <pc:chgData name="belkacem belhadj chikh" userId="f64603384fedd6a6" providerId="LiveId" clId="{E1849967-0F4D-4F49-838D-34B593E14CD5}" dt="2022-10-11T16:01:05.853" v="3" actId="2711"/>
        <pc:sldMkLst>
          <pc:docMk/>
          <pc:sldMk cId="430967913" sldId="256"/>
        </pc:sldMkLst>
        <pc:spChg chg="mod">
          <ac:chgData name="belkacem belhadj chikh" userId="f64603384fedd6a6" providerId="LiveId" clId="{E1849967-0F4D-4F49-838D-34B593E14CD5}" dt="2022-10-11T16:01:05.853" v="3" actId="2711"/>
          <ac:spMkLst>
            <pc:docMk/>
            <pc:sldMk cId="430967913" sldId="256"/>
            <ac:spMk id="2" creationId="{9FF6DB3A-6609-1FD1-DC4C-9F0B7108CDF5}"/>
          </ac:spMkLst>
        </pc:spChg>
        <pc:spChg chg="mod">
          <ac:chgData name="belkacem belhadj chikh" userId="f64603384fedd6a6" providerId="LiveId" clId="{E1849967-0F4D-4F49-838D-34B593E14CD5}" dt="2022-10-11T16:00:57.408" v="2" actId="2711"/>
          <ac:spMkLst>
            <pc:docMk/>
            <pc:sldMk cId="430967913" sldId="256"/>
            <ac:spMk id="4" creationId="{02A1CDB3-9A6D-56D4-E6C6-A9ED36F9EB02}"/>
          </ac:spMkLst>
        </pc:spChg>
      </pc:sldChg>
      <pc:sldChg chg="modSp mod">
        <pc:chgData name="belkacem belhadj chikh" userId="f64603384fedd6a6" providerId="LiveId" clId="{E1849967-0F4D-4F49-838D-34B593E14CD5}" dt="2022-10-11T16:13:51.806" v="33" actId="2085"/>
        <pc:sldMkLst>
          <pc:docMk/>
          <pc:sldMk cId="1183322583" sldId="257"/>
        </pc:sldMkLst>
        <pc:spChg chg="mod">
          <ac:chgData name="belkacem belhadj chikh" userId="f64603384fedd6a6" providerId="LiveId" clId="{E1849967-0F4D-4F49-838D-34B593E14CD5}" dt="2022-10-11T16:13:51.806" v="33" actId="2085"/>
          <ac:spMkLst>
            <pc:docMk/>
            <pc:sldMk cId="1183322583" sldId="257"/>
            <ac:spMk id="4" creationId="{7D27CB5D-C0CE-6CA9-8B47-F819A93C1913}"/>
          </ac:spMkLst>
        </pc:spChg>
      </pc:sldChg>
      <pc:sldChg chg="modSp mod">
        <pc:chgData name="belkacem belhadj chikh" userId="f64603384fedd6a6" providerId="LiveId" clId="{E1849967-0F4D-4F49-838D-34B593E14CD5}" dt="2022-10-11T16:02:42.698" v="12" actId="1076"/>
        <pc:sldMkLst>
          <pc:docMk/>
          <pc:sldMk cId="1654694617" sldId="259"/>
        </pc:sldMkLst>
        <pc:spChg chg="mod">
          <ac:chgData name="belkacem belhadj chikh" userId="f64603384fedd6a6" providerId="LiveId" clId="{E1849967-0F4D-4F49-838D-34B593E14CD5}" dt="2022-10-11T16:01:27.139" v="6" actId="2711"/>
          <ac:spMkLst>
            <pc:docMk/>
            <pc:sldMk cId="1654694617" sldId="259"/>
            <ac:spMk id="2" creationId="{9FF6DB3A-6609-1FD1-DC4C-9F0B7108CDF5}"/>
          </ac:spMkLst>
        </pc:spChg>
        <pc:spChg chg="mod">
          <ac:chgData name="belkacem belhadj chikh" userId="f64603384fedd6a6" providerId="LiveId" clId="{E1849967-0F4D-4F49-838D-34B593E14CD5}" dt="2022-10-11T16:02:25.201" v="11" actId="1076"/>
          <ac:spMkLst>
            <pc:docMk/>
            <pc:sldMk cId="1654694617" sldId="259"/>
            <ac:spMk id="4" creationId="{02A1CDB3-9A6D-56D4-E6C6-A9ED36F9EB02}"/>
          </ac:spMkLst>
        </pc:spChg>
        <pc:spChg chg="mod">
          <ac:chgData name="belkacem belhadj chikh" userId="f64603384fedd6a6" providerId="LiveId" clId="{E1849967-0F4D-4F49-838D-34B593E14CD5}" dt="2022-10-11T16:01:57.432" v="9" actId="2711"/>
          <ac:spMkLst>
            <pc:docMk/>
            <pc:sldMk cId="1654694617" sldId="259"/>
            <ac:spMk id="20" creationId="{24333EA0-D465-3F7C-BBFC-7B4247072D1D}"/>
          </ac:spMkLst>
        </pc:spChg>
        <pc:spChg chg="mod">
          <ac:chgData name="belkacem belhadj chikh" userId="f64603384fedd6a6" providerId="LiveId" clId="{E1849967-0F4D-4F49-838D-34B593E14CD5}" dt="2022-10-11T16:01:49.456" v="8" actId="2711"/>
          <ac:spMkLst>
            <pc:docMk/>
            <pc:sldMk cId="1654694617" sldId="259"/>
            <ac:spMk id="21" creationId="{5CD92DBE-39C5-2EAD-CEDB-B42BE77D9B21}"/>
          </ac:spMkLst>
        </pc:spChg>
        <pc:cxnChg chg="mod">
          <ac:chgData name="belkacem belhadj chikh" userId="f64603384fedd6a6" providerId="LiveId" clId="{E1849967-0F4D-4F49-838D-34B593E14CD5}" dt="2022-10-11T16:02:42.698" v="12" actId="1076"/>
          <ac:cxnSpMkLst>
            <pc:docMk/>
            <pc:sldMk cId="1654694617" sldId="259"/>
            <ac:cxnSpMk id="24" creationId="{FF01112F-37A0-AA99-303A-2A85D99BD52E}"/>
          </ac:cxnSpMkLst>
        </pc:cxnChg>
      </pc:sldChg>
      <pc:sldChg chg="modSp mod">
        <pc:chgData name="belkacem belhadj chikh" userId="f64603384fedd6a6" providerId="LiveId" clId="{E1849967-0F4D-4F49-838D-34B593E14CD5}" dt="2022-10-19T04:30:28.133" v="52" actId="1076"/>
        <pc:sldMkLst>
          <pc:docMk/>
          <pc:sldMk cId="2845834908" sldId="260"/>
        </pc:sldMkLst>
        <pc:spChg chg="mod">
          <ac:chgData name="belkacem belhadj chikh" userId="f64603384fedd6a6" providerId="LiveId" clId="{E1849967-0F4D-4F49-838D-34B593E14CD5}" dt="2022-10-11T16:03:03.464" v="13" actId="2711"/>
          <ac:spMkLst>
            <pc:docMk/>
            <pc:sldMk cId="2845834908" sldId="260"/>
            <ac:spMk id="30" creationId="{90073ED9-F5B0-BAFA-02B7-C89FD75C23EB}"/>
          </ac:spMkLst>
        </pc:spChg>
        <pc:spChg chg="mod">
          <ac:chgData name="belkacem belhadj chikh" userId="f64603384fedd6a6" providerId="LiveId" clId="{E1849967-0F4D-4F49-838D-34B593E14CD5}" dt="2022-10-11T16:03:11.621" v="15" actId="2711"/>
          <ac:spMkLst>
            <pc:docMk/>
            <pc:sldMk cId="2845834908" sldId="260"/>
            <ac:spMk id="31" creationId="{9A9ACDDC-C0E9-96E6-A8A2-520913E98826}"/>
          </ac:spMkLst>
        </pc:spChg>
        <pc:graphicFrameChg chg="mod">
          <ac:chgData name="belkacem belhadj chikh" userId="f64603384fedd6a6" providerId="LiveId" clId="{E1849967-0F4D-4F49-838D-34B593E14CD5}" dt="2022-10-19T04:30:28.133" v="52" actId="1076"/>
          <ac:graphicFrameMkLst>
            <pc:docMk/>
            <pc:sldMk cId="2845834908" sldId="260"/>
            <ac:graphicFrameMk id="33" creationId="{03D01FCC-24CF-1600-9C3D-11A4CE66C1CD}"/>
          </ac:graphicFrameMkLst>
        </pc:graphicFrameChg>
      </pc:sldChg>
      <pc:sldChg chg="delSp modSp mod">
        <pc:chgData name="belkacem belhadj chikh" userId="f64603384fedd6a6" providerId="LiveId" clId="{E1849967-0F4D-4F49-838D-34B593E14CD5}" dt="2022-10-11T16:16:27.039" v="40" actId="478"/>
        <pc:sldMkLst>
          <pc:docMk/>
          <pc:sldMk cId="2894995146" sldId="261"/>
        </pc:sldMkLst>
        <pc:spChg chg="del mod">
          <ac:chgData name="belkacem belhadj chikh" userId="f64603384fedd6a6" providerId="LiveId" clId="{E1849967-0F4D-4F49-838D-34B593E14CD5}" dt="2022-10-11T16:16:27.039" v="40" actId="478"/>
          <ac:spMkLst>
            <pc:docMk/>
            <pc:sldMk cId="2894995146" sldId="261"/>
            <ac:spMk id="2" creationId="{9FF6DB3A-6609-1FD1-DC4C-9F0B7108CDF5}"/>
          </ac:spMkLst>
        </pc:spChg>
        <pc:spChg chg="del mod">
          <ac:chgData name="belkacem belhadj chikh" userId="f64603384fedd6a6" providerId="LiveId" clId="{E1849967-0F4D-4F49-838D-34B593E14CD5}" dt="2022-10-11T16:16:27.039" v="40" actId="478"/>
          <ac:spMkLst>
            <pc:docMk/>
            <pc:sldMk cId="2894995146" sldId="261"/>
            <ac:spMk id="4" creationId="{02A1CDB3-9A6D-56D4-E6C6-A9ED36F9EB02}"/>
          </ac:spMkLst>
        </pc:spChg>
        <pc:spChg chg="mod">
          <ac:chgData name="belkacem belhadj chikh" userId="f64603384fedd6a6" providerId="LiveId" clId="{E1849967-0F4D-4F49-838D-34B593E14CD5}" dt="2022-10-11T16:03:23.061" v="17" actId="2711"/>
          <ac:spMkLst>
            <pc:docMk/>
            <pc:sldMk cId="2894995146" sldId="261"/>
            <ac:spMk id="5" creationId="{61C7136F-BA26-7A16-9F38-019013E21398}"/>
          </ac:spMkLst>
        </pc:spChg>
        <pc:spChg chg="mod">
          <ac:chgData name="belkacem belhadj chikh" userId="f64603384fedd6a6" providerId="LiveId" clId="{E1849967-0F4D-4F49-838D-34B593E14CD5}" dt="2022-10-11T16:03:54.616" v="20" actId="2711"/>
          <ac:spMkLst>
            <pc:docMk/>
            <pc:sldMk cId="2894995146" sldId="261"/>
            <ac:spMk id="30" creationId="{90073ED9-F5B0-BAFA-02B7-C89FD75C23EB}"/>
          </ac:spMkLst>
        </pc:spChg>
        <pc:spChg chg="mod">
          <ac:chgData name="belkacem belhadj chikh" userId="f64603384fedd6a6" providerId="LiveId" clId="{E1849967-0F4D-4F49-838D-34B593E14CD5}" dt="2022-10-11T16:04:05.511" v="22" actId="2711"/>
          <ac:spMkLst>
            <pc:docMk/>
            <pc:sldMk cId="2894995146" sldId="261"/>
            <ac:spMk id="31" creationId="{9A9ACDDC-C0E9-96E6-A8A2-520913E98826}"/>
          </ac:spMkLst>
        </pc:spChg>
        <pc:spChg chg="mod">
          <ac:chgData name="belkacem belhadj chikh" userId="f64603384fedd6a6" providerId="LiveId" clId="{E1849967-0F4D-4F49-838D-34B593E14CD5}" dt="2022-10-11T16:03:43.733" v="19" actId="2711"/>
          <ac:spMkLst>
            <pc:docMk/>
            <pc:sldMk cId="2894995146" sldId="261"/>
            <ac:spMk id="34" creationId="{43D35839-F229-2C4F-23B5-8420108B99AA}"/>
          </ac:spMkLst>
        </pc:spChg>
        <pc:spChg chg="mod">
          <ac:chgData name="belkacem belhadj chikh" userId="f64603384fedd6a6" providerId="LiveId" clId="{E1849967-0F4D-4F49-838D-34B593E14CD5}" dt="2022-10-11T16:03:43.733" v="19" actId="2711"/>
          <ac:spMkLst>
            <pc:docMk/>
            <pc:sldMk cId="2894995146" sldId="261"/>
            <ac:spMk id="35" creationId="{8070C491-A5F5-CC76-83BE-72117DFD8545}"/>
          </ac:spMkLst>
        </pc:spChg>
      </pc:sldChg>
      <pc:sldChg chg="delSp modSp mod">
        <pc:chgData name="belkacem belhadj chikh" userId="f64603384fedd6a6" providerId="LiveId" clId="{E1849967-0F4D-4F49-838D-34B593E14CD5}" dt="2022-10-11T16:17:04.562" v="44" actId="1076"/>
        <pc:sldMkLst>
          <pc:docMk/>
          <pc:sldMk cId="563431800" sldId="262"/>
        </pc:sldMkLst>
        <pc:spChg chg="del">
          <ac:chgData name="belkacem belhadj chikh" userId="f64603384fedd6a6" providerId="LiveId" clId="{E1849967-0F4D-4F49-838D-34B593E14CD5}" dt="2022-10-11T16:16:55.983" v="41" actId="478"/>
          <ac:spMkLst>
            <pc:docMk/>
            <pc:sldMk cId="563431800" sldId="262"/>
            <ac:spMk id="2" creationId="{9FF6DB3A-6609-1FD1-DC4C-9F0B7108CDF5}"/>
          </ac:spMkLst>
        </pc:spChg>
        <pc:spChg chg="del">
          <ac:chgData name="belkacem belhadj chikh" userId="f64603384fedd6a6" providerId="LiveId" clId="{E1849967-0F4D-4F49-838D-34B593E14CD5}" dt="2022-10-11T16:17:02.050" v="43" actId="478"/>
          <ac:spMkLst>
            <pc:docMk/>
            <pc:sldMk cId="563431800" sldId="262"/>
            <ac:spMk id="4" creationId="{02A1CDB3-9A6D-56D4-E6C6-A9ED36F9EB02}"/>
          </ac:spMkLst>
        </pc:spChg>
        <pc:spChg chg="mod">
          <ac:chgData name="belkacem belhadj chikh" userId="f64603384fedd6a6" providerId="LiveId" clId="{E1849967-0F4D-4F49-838D-34B593E14CD5}" dt="2022-10-11T16:17:04.562" v="44" actId="1076"/>
          <ac:spMkLst>
            <pc:docMk/>
            <pc:sldMk cId="563431800" sldId="262"/>
            <ac:spMk id="5" creationId="{61C7136F-BA26-7A16-9F38-019013E21398}"/>
          </ac:spMkLst>
        </pc:spChg>
        <pc:spChg chg="mod">
          <ac:chgData name="belkacem belhadj chikh" userId="f64603384fedd6a6" providerId="LiveId" clId="{E1849967-0F4D-4F49-838D-34B593E14CD5}" dt="2022-10-11T16:03:32.977" v="18" actId="2711"/>
          <ac:spMkLst>
            <pc:docMk/>
            <pc:sldMk cId="563431800" sldId="262"/>
            <ac:spMk id="7" creationId="{0C7BB883-D24A-FC62-BE4A-47B3ABB2D6E2}"/>
          </ac:spMkLst>
        </pc:spChg>
        <pc:spChg chg="mod">
          <ac:chgData name="belkacem belhadj chikh" userId="f64603384fedd6a6" providerId="LiveId" clId="{E1849967-0F4D-4F49-838D-34B593E14CD5}" dt="2022-10-11T16:03:32.977" v="18" actId="2711"/>
          <ac:spMkLst>
            <pc:docMk/>
            <pc:sldMk cId="563431800" sldId="262"/>
            <ac:spMk id="17" creationId="{CA0E72C2-5AF1-A35B-89C7-A669E97239F0}"/>
          </ac:spMkLst>
        </pc:spChg>
        <pc:spChg chg="mod">
          <ac:chgData name="belkacem belhadj chikh" userId="f64603384fedd6a6" providerId="LiveId" clId="{E1849967-0F4D-4F49-838D-34B593E14CD5}" dt="2022-10-11T16:04:45.796" v="27" actId="2711"/>
          <ac:spMkLst>
            <pc:docMk/>
            <pc:sldMk cId="563431800" sldId="262"/>
            <ac:spMk id="38" creationId="{FD35FCD4-A4F1-7D75-C814-A4A494970129}"/>
          </ac:spMkLst>
        </pc:spChg>
        <pc:grpChg chg="del">
          <ac:chgData name="belkacem belhadj chikh" userId="f64603384fedd6a6" providerId="LiveId" clId="{E1849967-0F4D-4F49-838D-34B593E14CD5}" dt="2022-10-11T16:13:00.233" v="28" actId="478"/>
          <ac:grpSpMkLst>
            <pc:docMk/>
            <pc:sldMk cId="563431800" sldId="262"/>
            <ac:grpSpMk id="32" creationId="{C5983ED5-3888-3376-5BCA-F6830128CD04}"/>
          </ac:grpSpMkLst>
        </pc:grpChg>
      </pc:sldChg>
      <pc:sldChg chg="delSp modSp mod">
        <pc:chgData name="belkacem belhadj chikh" userId="f64603384fedd6a6" providerId="LiveId" clId="{E1849967-0F4D-4F49-838D-34B593E14CD5}" dt="2022-10-11T16:17:22.313" v="50" actId="478"/>
        <pc:sldMkLst>
          <pc:docMk/>
          <pc:sldMk cId="1795439764" sldId="264"/>
        </pc:sldMkLst>
        <pc:spChg chg="del">
          <ac:chgData name="belkacem belhadj chikh" userId="f64603384fedd6a6" providerId="LiveId" clId="{E1849967-0F4D-4F49-838D-34B593E14CD5}" dt="2022-10-11T16:17:08.829" v="45" actId="478"/>
          <ac:spMkLst>
            <pc:docMk/>
            <pc:sldMk cId="1795439764" sldId="264"/>
            <ac:spMk id="2" creationId="{9FF6DB3A-6609-1FD1-DC4C-9F0B7108CDF5}"/>
          </ac:spMkLst>
        </pc:spChg>
        <pc:spChg chg="mod">
          <ac:chgData name="belkacem belhadj chikh" userId="f64603384fedd6a6" providerId="LiveId" clId="{E1849967-0F4D-4F49-838D-34B593E14CD5}" dt="2022-10-11T16:14:35.090" v="34" actId="2711"/>
          <ac:spMkLst>
            <pc:docMk/>
            <pc:sldMk cId="1795439764" sldId="264"/>
            <ac:spMk id="3" creationId="{4B2236FA-8981-82B0-9F68-55D850F4E7B1}"/>
          </ac:spMkLst>
        </pc:spChg>
        <pc:spChg chg="del">
          <ac:chgData name="belkacem belhadj chikh" userId="f64603384fedd6a6" providerId="LiveId" clId="{E1849967-0F4D-4F49-838D-34B593E14CD5}" dt="2022-10-11T16:17:14.760" v="47" actId="478"/>
          <ac:spMkLst>
            <pc:docMk/>
            <pc:sldMk cId="1795439764" sldId="264"/>
            <ac:spMk id="4" creationId="{02A1CDB3-9A6D-56D4-E6C6-A9ED36F9EB02}"/>
          </ac:spMkLst>
        </pc:spChg>
        <pc:spChg chg="del mod">
          <ac:chgData name="belkacem belhadj chikh" userId="f64603384fedd6a6" providerId="LiveId" clId="{E1849967-0F4D-4F49-838D-34B593E14CD5}" dt="2022-10-11T16:17:18.037" v="49" actId="478"/>
          <ac:spMkLst>
            <pc:docMk/>
            <pc:sldMk cId="1795439764" sldId="264"/>
            <ac:spMk id="5" creationId="{61C7136F-BA26-7A16-9F38-019013E21398}"/>
          </ac:spMkLst>
        </pc:spChg>
        <pc:spChg chg="mod">
          <ac:chgData name="belkacem belhadj chikh" userId="f64603384fedd6a6" providerId="LiveId" clId="{E1849967-0F4D-4F49-838D-34B593E14CD5}" dt="2022-10-11T16:13:10.454" v="29" actId="2711"/>
          <ac:spMkLst>
            <pc:docMk/>
            <pc:sldMk cId="1795439764" sldId="264"/>
            <ac:spMk id="8" creationId="{0808D98C-CF0E-E7D7-8EE5-FA786DF2B6BF}"/>
          </ac:spMkLst>
        </pc:spChg>
        <pc:spChg chg="mod">
          <ac:chgData name="belkacem belhadj chikh" userId="f64603384fedd6a6" providerId="LiveId" clId="{E1849967-0F4D-4F49-838D-34B593E14CD5}" dt="2022-10-11T16:13:10.454" v="29" actId="2711"/>
          <ac:spMkLst>
            <pc:docMk/>
            <pc:sldMk cId="1795439764" sldId="264"/>
            <ac:spMk id="14" creationId="{A214F338-32DC-FE42-0341-42A23B6DE31A}"/>
          </ac:spMkLst>
        </pc:spChg>
        <pc:grpChg chg="del">
          <ac:chgData name="belkacem belhadj chikh" userId="f64603384fedd6a6" providerId="LiveId" clId="{E1849967-0F4D-4F49-838D-34B593E14CD5}" dt="2022-10-11T16:17:22.313" v="50" actId="478"/>
          <ac:grpSpMkLst>
            <pc:docMk/>
            <pc:sldMk cId="1795439764" sldId="264"/>
            <ac:grpSpMk id="32" creationId="{C5983ED5-3888-3376-5BCA-F6830128CD04}"/>
          </ac:grpSpMkLst>
        </pc:grpChg>
      </pc:sldChg>
      <pc:sldChg chg="delSp modSp mod">
        <pc:chgData name="belkacem belhadj chikh" userId="f64603384fedd6a6" providerId="LiveId" clId="{E1849967-0F4D-4F49-838D-34B593E14CD5}" dt="2022-10-11T16:17:37.557" v="51" actId="478"/>
        <pc:sldMkLst>
          <pc:docMk/>
          <pc:sldMk cId="1400270404" sldId="265"/>
        </pc:sldMkLst>
        <pc:spChg chg="mod">
          <ac:chgData name="belkacem belhadj chikh" userId="f64603384fedd6a6" providerId="LiveId" clId="{E1849967-0F4D-4F49-838D-34B593E14CD5}" dt="2022-10-11T16:13:18.452" v="30" actId="2711"/>
          <ac:spMkLst>
            <pc:docMk/>
            <pc:sldMk cId="1400270404" sldId="265"/>
            <ac:spMk id="4" creationId="{1D613CAC-FD6D-F235-168A-55050B05706D}"/>
          </ac:spMkLst>
        </pc:spChg>
        <pc:spChg chg="mod">
          <ac:chgData name="belkacem belhadj chikh" userId="f64603384fedd6a6" providerId="LiveId" clId="{E1849967-0F4D-4F49-838D-34B593E14CD5}" dt="2022-10-11T16:13:18.452" v="30" actId="2711"/>
          <ac:spMkLst>
            <pc:docMk/>
            <pc:sldMk cId="1400270404" sldId="265"/>
            <ac:spMk id="6" creationId="{C24143EA-1354-D5FD-3A44-1FAE6CC33BDA}"/>
          </ac:spMkLst>
        </pc:spChg>
        <pc:spChg chg="mod">
          <ac:chgData name="belkacem belhadj chikh" userId="f64603384fedd6a6" providerId="LiveId" clId="{E1849967-0F4D-4F49-838D-34B593E14CD5}" dt="2022-10-11T16:15:28.338" v="36" actId="2711"/>
          <ac:spMkLst>
            <pc:docMk/>
            <pc:sldMk cId="1400270404" sldId="265"/>
            <ac:spMk id="8" creationId="{0808D98C-CF0E-E7D7-8EE5-FA786DF2B6BF}"/>
          </ac:spMkLst>
        </pc:spChg>
        <pc:spChg chg="mod">
          <ac:chgData name="belkacem belhadj chikh" userId="f64603384fedd6a6" providerId="LiveId" clId="{E1849967-0F4D-4F49-838D-34B593E14CD5}" dt="2022-10-11T16:15:28.338" v="36" actId="2711"/>
          <ac:spMkLst>
            <pc:docMk/>
            <pc:sldMk cId="1400270404" sldId="265"/>
            <ac:spMk id="14" creationId="{A214F338-32DC-FE42-0341-42A23B6DE31A}"/>
          </ac:spMkLst>
        </pc:spChg>
        <pc:spChg chg="del mod">
          <ac:chgData name="belkacem belhadj chikh" userId="f64603384fedd6a6" providerId="LiveId" clId="{E1849967-0F4D-4F49-838D-34B593E14CD5}" dt="2022-10-11T16:17:37.557" v="51" actId="478"/>
          <ac:spMkLst>
            <pc:docMk/>
            <pc:sldMk cId="1400270404" sldId="265"/>
            <ac:spMk id="17" creationId="{CA0E72C2-5AF1-A35B-89C7-A669E97239F0}"/>
          </ac:spMkLst>
        </pc:spChg>
        <pc:spChg chg="del">
          <ac:chgData name="belkacem belhadj chikh" userId="f64603384fedd6a6" providerId="LiveId" clId="{E1849967-0F4D-4F49-838D-34B593E14CD5}" dt="2022-10-11T16:17:37.557" v="51" actId="478"/>
          <ac:spMkLst>
            <pc:docMk/>
            <pc:sldMk cId="1400270404" sldId="265"/>
            <ac:spMk id="26" creationId="{D7D48A5C-89FA-A65D-1BF3-0DF592AAAFEA}"/>
          </ac:spMkLst>
        </pc:spChg>
        <pc:spChg chg="del">
          <ac:chgData name="belkacem belhadj chikh" userId="f64603384fedd6a6" providerId="LiveId" clId="{E1849967-0F4D-4F49-838D-34B593E14CD5}" dt="2022-10-11T16:17:37.557" v="51" actId="478"/>
          <ac:spMkLst>
            <pc:docMk/>
            <pc:sldMk cId="1400270404" sldId="265"/>
            <ac:spMk id="27" creationId="{9252135F-156A-8BAE-570B-4297C4998741}"/>
          </ac:spMkLst>
        </pc:spChg>
        <pc:spChg chg="del mod">
          <ac:chgData name="belkacem belhadj chikh" userId="f64603384fedd6a6" providerId="LiveId" clId="{E1849967-0F4D-4F49-838D-34B593E14CD5}" dt="2022-10-11T16:17:37.557" v="51" actId="478"/>
          <ac:spMkLst>
            <pc:docMk/>
            <pc:sldMk cId="1400270404" sldId="265"/>
            <ac:spMk id="34" creationId="{3A1AAAB2-10FC-861C-7B5D-261BE08CA9FA}"/>
          </ac:spMkLst>
        </pc:spChg>
        <pc:picChg chg="del">
          <ac:chgData name="belkacem belhadj chikh" userId="f64603384fedd6a6" providerId="LiveId" clId="{E1849967-0F4D-4F49-838D-34B593E14CD5}" dt="2022-10-11T16:17:37.557" v="51" actId="478"/>
          <ac:picMkLst>
            <pc:docMk/>
            <pc:sldMk cId="1400270404" sldId="265"/>
            <ac:picMk id="19" creationId="{AB73A6AF-1612-4EE5-E032-F20AE07E1EE9}"/>
          </ac:picMkLst>
        </pc:picChg>
      </pc:sldChg>
      <pc:sldChg chg="modSp mod">
        <pc:chgData name="belkacem belhadj chikh" userId="f64603384fedd6a6" providerId="LiveId" clId="{E1849967-0F4D-4F49-838D-34B593E14CD5}" dt="2022-10-11T16:15:37.653" v="37" actId="2711"/>
        <pc:sldMkLst>
          <pc:docMk/>
          <pc:sldMk cId="1563166581" sldId="266"/>
        </pc:sldMkLst>
        <pc:spChg chg="mod">
          <ac:chgData name="belkacem belhadj chikh" userId="f64603384fedd6a6" providerId="LiveId" clId="{E1849967-0F4D-4F49-838D-34B593E14CD5}" dt="2022-10-11T16:15:37.653" v="37" actId="2711"/>
          <ac:spMkLst>
            <pc:docMk/>
            <pc:sldMk cId="1563166581" sldId="266"/>
            <ac:spMk id="4" creationId="{1D613CAC-FD6D-F235-168A-55050B05706D}"/>
          </ac:spMkLst>
        </pc:spChg>
        <pc:spChg chg="mod">
          <ac:chgData name="belkacem belhadj chikh" userId="f64603384fedd6a6" providerId="LiveId" clId="{E1849967-0F4D-4F49-838D-34B593E14CD5}" dt="2022-10-11T16:15:37.653" v="37" actId="2711"/>
          <ac:spMkLst>
            <pc:docMk/>
            <pc:sldMk cId="1563166581" sldId="266"/>
            <ac:spMk id="6" creationId="{C24143EA-1354-D5FD-3A44-1FAE6CC33BDA}"/>
          </ac:spMkLst>
        </pc:spChg>
        <pc:spChg chg="mod">
          <ac:chgData name="belkacem belhadj chikh" userId="f64603384fedd6a6" providerId="LiveId" clId="{E1849967-0F4D-4F49-838D-34B593E14CD5}" dt="2022-10-11T16:13:32.371" v="31" actId="2711"/>
          <ac:spMkLst>
            <pc:docMk/>
            <pc:sldMk cId="1563166581" sldId="266"/>
            <ac:spMk id="9" creationId="{43087D64-ABA8-8D1B-3FA3-CDDC72C4C3BE}"/>
          </ac:spMkLst>
        </pc:spChg>
        <pc:spChg chg="mod">
          <ac:chgData name="belkacem belhadj chikh" userId="f64603384fedd6a6" providerId="LiveId" clId="{E1849967-0F4D-4F49-838D-34B593E14CD5}" dt="2022-10-11T16:13:32.371" v="31" actId="2711"/>
          <ac:spMkLst>
            <pc:docMk/>
            <pc:sldMk cId="1563166581" sldId="266"/>
            <ac:spMk id="11" creationId="{B4CB42CB-FD81-6D14-C854-DD885A228F91}"/>
          </ac:spMkLst>
        </pc:spChg>
      </pc:sldChg>
      <pc:sldChg chg="modSp mod">
        <pc:chgData name="belkacem belhadj chikh" userId="f64603384fedd6a6" providerId="LiveId" clId="{E1849967-0F4D-4F49-838D-34B593E14CD5}" dt="2022-10-11T16:15:53.549" v="38" actId="2711"/>
        <pc:sldMkLst>
          <pc:docMk/>
          <pc:sldMk cId="884564822" sldId="267"/>
        </pc:sldMkLst>
        <pc:spChg chg="mod">
          <ac:chgData name="belkacem belhadj chikh" userId="f64603384fedd6a6" providerId="LiveId" clId="{E1849967-0F4D-4F49-838D-34B593E14CD5}" dt="2022-10-11T16:15:53.549" v="38" actId="2711"/>
          <ac:spMkLst>
            <pc:docMk/>
            <pc:sldMk cId="884564822" sldId="267"/>
            <ac:spMk id="9" creationId="{43087D64-ABA8-8D1B-3FA3-CDDC72C4C3BE}"/>
          </ac:spMkLst>
        </pc:spChg>
        <pc:spChg chg="mod">
          <ac:chgData name="belkacem belhadj chikh" userId="f64603384fedd6a6" providerId="LiveId" clId="{E1849967-0F4D-4F49-838D-34B593E14CD5}" dt="2022-10-11T16:13:40.930" v="32" actId="2711"/>
          <ac:spMkLst>
            <pc:docMk/>
            <pc:sldMk cId="884564822" sldId="267"/>
            <ac:spMk id="14" creationId="{F50198AE-F9F1-8038-67E0-D78829068ED0}"/>
          </ac:spMkLst>
        </pc:spChg>
        <pc:spChg chg="mod">
          <ac:chgData name="belkacem belhadj chikh" userId="f64603384fedd6a6" providerId="LiveId" clId="{E1849967-0F4D-4F49-838D-34B593E14CD5}" dt="2022-10-11T16:13:40.930" v="32" actId="2711"/>
          <ac:spMkLst>
            <pc:docMk/>
            <pc:sldMk cId="884564822" sldId="267"/>
            <ac:spMk id="16" creationId="{070A1F64-CB9C-78B5-77E5-A55F4AEF7EB3}"/>
          </ac:spMkLst>
        </pc:spChg>
        <pc:spChg chg="mod">
          <ac:chgData name="belkacem belhadj chikh" userId="f64603384fedd6a6" providerId="LiveId" clId="{E1849967-0F4D-4F49-838D-34B593E14CD5}" dt="2022-10-11T16:15:53.549" v="38" actId="2711"/>
          <ac:spMkLst>
            <pc:docMk/>
            <pc:sldMk cId="884564822" sldId="267"/>
            <ac:spMk id="21" creationId="{1B79D0D9-AB96-CDF0-2A2F-F55F0C1E3055}"/>
          </ac:spMkLst>
        </pc:spChg>
      </pc:sldChg>
      <pc:sldChg chg="modSp mod">
        <pc:chgData name="belkacem belhadj chikh" userId="f64603384fedd6a6" providerId="LiveId" clId="{E1849967-0F4D-4F49-838D-34B593E14CD5}" dt="2022-10-11T16:16:01.869" v="39" actId="2711"/>
        <pc:sldMkLst>
          <pc:docMk/>
          <pc:sldMk cId="1059488220" sldId="268"/>
        </pc:sldMkLst>
        <pc:spChg chg="mod">
          <ac:chgData name="belkacem belhadj chikh" userId="f64603384fedd6a6" providerId="LiveId" clId="{E1849967-0F4D-4F49-838D-34B593E14CD5}" dt="2022-10-11T16:16:01.869" v="39" actId="2711"/>
          <ac:spMkLst>
            <pc:docMk/>
            <pc:sldMk cId="1059488220" sldId="268"/>
            <ac:spMk id="4" creationId="{37FDBFEC-C185-09E9-39A1-23B79F0569BE}"/>
          </ac:spMkLst>
        </pc:spChg>
        <pc:spChg chg="mod">
          <ac:chgData name="belkacem belhadj chikh" userId="f64603384fedd6a6" providerId="LiveId" clId="{E1849967-0F4D-4F49-838D-34B593E14CD5}" dt="2022-10-11T16:16:01.869" v="39" actId="2711"/>
          <ac:spMkLst>
            <pc:docMk/>
            <pc:sldMk cId="1059488220" sldId="268"/>
            <ac:spMk id="5" creationId="{F2D3C0E4-AD88-CD4C-C2DA-CA7F8D3E0AB6}"/>
          </ac:spMkLst>
        </pc:spChg>
      </pc:sldChg>
    </pc:docChg>
  </pc:docChgLst>
</pc:chgInfo>
</file>

<file path=ppt/media/hdphoto1.wdp>
</file>

<file path=ppt/media/image1.png>
</file>

<file path=ppt/media/image10.png>
</file>

<file path=ppt/media/image11.png>
</file>

<file path=ppt/media/image12.png>
</file>

<file path=ppt/media/image13.png>
</file>

<file path=ppt/media/image14.jpeg>
</file>

<file path=ppt/media/image15.jpeg>
</file>

<file path=ppt/media/image16.jpeg>
</file>

<file path=ppt/media/image17.jpeg>
</file>

<file path=ppt/media/image18.png>
</file>

<file path=ppt/media/image19.jpg>
</file>

<file path=ppt/media/image2.png>
</file>

<file path=ppt/media/image20.jpg>
</file>

<file path=ppt/media/image3.png>
</file>

<file path=ppt/media/image4.jpeg>
</file>

<file path=ppt/media/image5.png>
</file>

<file path=ppt/media/image6.png>
</file>

<file path=ppt/media/image7.png>
</file>

<file path=ppt/media/image8.png>
</file>

<file path=ppt/media/image9.png>
</file>

<file path=ppt/media/model3d1.glb>
</file>

<file path=ppt/media/model3d2.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025608D-F8EE-8740-AEE6-B9FFBC23267F}" type="datetimeFigureOut">
              <a:rPr lang="en-US" smtClean="0"/>
              <a:t>5/31/24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022D954-7FEE-954E-A868-9B5A37A7052B}" type="slidenum">
              <a:rPr lang="en-US" smtClean="0"/>
              <a:t>‹#›</a:t>
            </a:fld>
            <a:endParaRPr lang="en-US"/>
          </a:p>
        </p:txBody>
      </p:sp>
    </p:spTree>
    <p:extLst>
      <p:ext uri="{BB962C8B-B14F-4D97-AF65-F5344CB8AC3E}">
        <p14:creationId xmlns:p14="http://schemas.microsoft.com/office/powerpoint/2010/main" val="33018854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2"/>
        <p:cNvGrpSpPr/>
        <p:nvPr/>
      </p:nvGrpSpPr>
      <p:grpSpPr>
        <a:xfrm>
          <a:off x="0" y="0"/>
          <a:ext cx="0" cy="0"/>
          <a:chOff x="0" y="0"/>
          <a:chExt cx="0" cy="0"/>
        </a:xfrm>
      </p:grpSpPr>
      <p:sp>
        <p:nvSpPr>
          <p:cNvPr id="423" name="Google Shape;423;SLIDES_API330672897_10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4" name="Google Shape;424;SLIDES_API330672897_10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FFFA0015-84BC-4C58-8EA9-AD97CEE164AE}" type="datetimeFigureOut">
              <a:rPr lang="en-US" smtClean="0"/>
              <a:t>5/31/24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D24995-0284-4E60-84B6-C22A1C588A61}" type="slidenum">
              <a:rPr lang="en-US" smtClean="0"/>
              <a:t>‹#›</a:t>
            </a:fld>
            <a:endParaRPr lang="en-US"/>
          </a:p>
        </p:txBody>
      </p:sp>
    </p:spTree>
    <p:extLst>
      <p:ext uri="{BB962C8B-B14F-4D97-AF65-F5344CB8AC3E}">
        <p14:creationId xmlns:p14="http://schemas.microsoft.com/office/powerpoint/2010/main" val="11237992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FFFA0015-84BC-4C58-8EA9-AD97CEE164AE}" type="datetimeFigureOut">
              <a:rPr lang="en-US" smtClean="0"/>
              <a:t>5/31/24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D24995-0284-4E60-84B6-C22A1C588A61}" type="slidenum">
              <a:rPr lang="en-US" smtClean="0"/>
              <a:t>‹#›</a:t>
            </a:fld>
            <a:endParaRPr lang="en-US"/>
          </a:p>
        </p:txBody>
      </p:sp>
    </p:spTree>
    <p:extLst>
      <p:ext uri="{BB962C8B-B14F-4D97-AF65-F5344CB8AC3E}">
        <p14:creationId xmlns:p14="http://schemas.microsoft.com/office/powerpoint/2010/main" val="6085864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FFFA0015-84BC-4C58-8EA9-AD97CEE164AE}" type="datetimeFigureOut">
              <a:rPr lang="en-US" smtClean="0"/>
              <a:t>5/31/24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D24995-0284-4E60-84B6-C22A1C588A61}" type="slidenum">
              <a:rPr lang="en-US" smtClean="0"/>
              <a:t>‹#›</a:t>
            </a:fld>
            <a:endParaRPr lang="en-US"/>
          </a:p>
        </p:txBody>
      </p:sp>
    </p:spTree>
    <p:extLst>
      <p:ext uri="{BB962C8B-B14F-4D97-AF65-F5344CB8AC3E}">
        <p14:creationId xmlns:p14="http://schemas.microsoft.com/office/powerpoint/2010/main" val="406756380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77C7CF2D-975F-886F-9D13-CB1E0F0B70DC}"/>
              </a:ext>
            </a:extLst>
          </p:cNvPr>
          <p:cNvSpPr>
            <a:spLocks noGrp="1"/>
          </p:cNvSpPr>
          <p:nvPr>
            <p:ph type="pic" sz="quarter" idx="10"/>
          </p:nvPr>
        </p:nvSpPr>
        <p:spPr>
          <a:xfrm rot="1286549">
            <a:off x="7231639" y="2497618"/>
            <a:ext cx="2946925" cy="3207893"/>
          </a:xfrm>
        </p:spPr>
        <p:txBody>
          <a:bodyPr/>
          <a:lstStyle/>
          <a:p>
            <a:endParaRPr lang="en-US"/>
          </a:p>
        </p:txBody>
      </p:sp>
      <p:sp>
        <p:nvSpPr>
          <p:cNvPr id="16" name="Picture Placeholder 15">
            <a:extLst>
              <a:ext uri="{FF2B5EF4-FFF2-40B4-BE49-F238E27FC236}">
                <a16:creationId xmlns:a16="http://schemas.microsoft.com/office/drawing/2014/main" id="{11C133DE-6B13-A35E-22B6-ECE8514658A7}"/>
              </a:ext>
            </a:extLst>
          </p:cNvPr>
          <p:cNvSpPr>
            <a:spLocks noGrp="1"/>
          </p:cNvSpPr>
          <p:nvPr>
            <p:ph type="pic" sz="quarter" idx="11"/>
          </p:nvPr>
        </p:nvSpPr>
        <p:spPr>
          <a:xfrm>
            <a:off x="1349031" y="8361759"/>
            <a:ext cx="1076776" cy="1523440"/>
          </a:xfrm>
        </p:spPr>
        <p:txBody>
          <a:bodyPr/>
          <a:lstStyle/>
          <a:p>
            <a:endParaRPr lang="en-US"/>
          </a:p>
        </p:txBody>
      </p:sp>
      <p:sp>
        <p:nvSpPr>
          <p:cNvPr id="17" name="Picture Placeholder 15">
            <a:extLst>
              <a:ext uri="{FF2B5EF4-FFF2-40B4-BE49-F238E27FC236}">
                <a16:creationId xmlns:a16="http://schemas.microsoft.com/office/drawing/2014/main" id="{C31B2009-7ECA-28C4-221B-74DB8D50F0F6}"/>
              </a:ext>
            </a:extLst>
          </p:cNvPr>
          <p:cNvSpPr>
            <a:spLocks noGrp="1"/>
          </p:cNvSpPr>
          <p:nvPr>
            <p:ph type="pic" sz="quarter" idx="12"/>
          </p:nvPr>
        </p:nvSpPr>
        <p:spPr>
          <a:xfrm>
            <a:off x="2464111" y="8361759"/>
            <a:ext cx="1018590" cy="1441325"/>
          </a:xfrm>
        </p:spPr>
        <p:txBody>
          <a:bodyPr/>
          <a:lstStyle/>
          <a:p>
            <a:endParaRPr lang="en-US"/>
          </a:p>
        </p:txBody>
      </p:sp>
      <p:sp>
        <p:nvSpPr>
          <p:cNvPr id="18" name="Picture Placeholder 15">
            <a:extLst>
              <a:ext uri="{FF2B5EF4-FFF2-40B4-BE49-F238E27FC236}">
                <a16:creationId xmlns:a16="http://schemas.microsoft.com/office/drawing/2014/main" id="{FD26BC5D-1131-4027-21D5-71DAA414A5BF}"/>
              </a:ext>
            </a:extLst>
          </p:cNvPr>
          <p:cNvSpPr>
            <a:spLocks noGrp="1"/>
          </p:cNvSpPr>
          <p:nvPr>
            <p:ph type="pic" sz="quarter" idx="13"/>
          </p:nvPr>
        </p:nvSpPr>
        <p:spPr>
          <a:xfrm>
            <a:off x="1349391" y="9935898"/>
            <a:ext cx="1076415" cy="1518477"/>
          </a:xfrm>
        </p:spPr>
        <p:txBody>
          <a:bodyPr/>
          <a:lstStyle/>
          <a:p>
            <a:endParaRPr lang="en-US"/>
          </a:p>
        </p:txBody>
      </p:sp>
      <p:sp>
        <p:nvSpPr>
          <p:cNvPr id="19" name="Picture Placeholder 15">
            <a:extLst>
              <a:ext uri="{FF2B5EF4-FFF2-40B4-BE49-F238E27FC236}">
                <a16:creationId xmlns:a16="http://schemas.microsoft.com/office/drawing/2014/main" id="{E3947C1F-0C09-A587-5781-810354421E4E}"/>
              </a:ext>
            </a:extLst>
          </p:cNvPr>
          <p:cNvSpPr>
            <a:spLocks noGrp="1"/>
          </p:cNvSpPr>
          <p:nvPr>
            <p:ph type="pic" sz="quarter" idx="14"/>
          </p:nvPr>
        </p:nvSpPr>
        <p:spPr>
          <a:xfrm>
            <a:off x="2463786" y="11001749"/>
            <a:ext cx="1018590" cy="478788"/>
          </a:xfrm>
        </p:spPr>
        <p:txBody>
          <a:bodyPr/>
          <a:lstStyle/>
          <a:p>
            <a:endParaRPr lang="en-US"/>
          </a:p>
        </p:txBody>
      </p:sp>
      <p:sp>
        <p:nvSpPr>
          <p:cNvPr id="21" name="Picture Placeholder 15">
            <a:extLst>
              <a:ext uri="{FF2B5EF4-FFF2-40B4-BE49-F238E27FC236}">
                <a16:creationId xmlns:a16="http://schemas.microsoft.com/office/drawing/2014/main" id="{55EF453D-F8BB-880C-825D-B94101640134}"/>
              </a:ext>
            </a:extLst>
          </p:cNvPr>
          <p:cNvSpPr>
            <a:spLocks noGrp="1"/>
          </p:cNvSpPr>
          <p:nvPr>
            <p:ph type="pic" sz="quarter" idx="15"/>
          </p:nvPr>
        </p:nvSpPr>
        <p:spPr>
          <a:xfrm>
            <a:off x="1348706" y="11518157"/>
            <a:ext cx="2133670" cy="1107686"/>
          </a:xfrm>
        </p:spPr>
        <p:txBody>
          <a:bodyPr/>
          <a:lstStyle/>
          <a:p>
            <a:endParaRPr lang="en-US"/>
          </a:p>
        </p:txBody>
      </p:sp>
    </p:spTree>
    <p:extLst>
      <p:ext uri="{BB962C8B-B14F-4D97-AF65-F5344CB8AC3E}">
        <p14:creationId xmlns:p14="http://schemas.microsoft.com/office/powerpoint/2010/main" val="23993294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Section Header">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C5C17552-2491-5AAA-96A8-FFB9B43EF250}"/>
              </a:ext>
            </a:extLst>
          </p:cNvPr>
          <p:cNvSpPr>
            <a:spLocks noGrp="1"/>
          </p:cNvSpPr>
          <p:nvPr>
            <p:ph type="pic" sz="quarter" idx="10"/>
          </p:nvPr>
        </p:nvSpPr>
        <p:spPr>
          <a:xfrm>
            <a:off x="954448" y="1210592"/>
            <a:ext cx="2230296" cy="3121924"/>
          </a:xfrm>
        </p:spPr>
        <p:txBody>
          <a:bodyPr/>
          <a:lstStyle/>
          <a:p>
            <a:endParaRPr lang="en-US"/>
          </a:p>
        </p:txBody>
      </p:sp>
      <p:sp>
        <p:nvSpPr>
          <p:cNvPr id="15" name="Picture Placeholder 13">
            <a:extLst>
              <a:ext uri="{FF2B5EF4-FFF2-40B4-BE49-F238E27FC236}">
                <a16:creationId xmlns:a16="http://schemas.microsoft.com/office/drawing/2014/main" id="{5E5318F0-B3C3-8179-0DE1-B3544E01C967}"/>
              </a:ext>
            </a:extLst>
          </p:cNvPr>
          <p:cNvSpPr>
            <a:spLocks noGrp="1"/>
          </p:cNvSpPr>
          <p:nvPr>
            <p:ph type="pic" sz="quarter" idx="11"/>
          </p:nvPr>
        </p:nvSpPr>
        <p:spPr>
          <a:xfrm>
            <a:off x="3259080" y="1210592"/>
            <a:ext cx="2103804" cy="2972900"/>
          </a:xfrm>
        </p:spPr>
        <p:txBody>
          <a:bodyPr/>
          <a:lstStyle/>
          <a:p>
            <a:endParaRPr lang="en-US"/>
          </a:p>
        </p:txBody>
      </p:sp>
      <p:sp>
        <p:nvSpPr>
          <p:cNvPr id="16" name="Picture Placeholder 13">
            <a:extLst>
              <a:ext uri="{FF2B5EF4-FFF2-40B4-BE49-F238E27FC236}">
                <a16:creationId xmlns:a16="http://schemas.microsoft.com/office/drawing/2014/main" id="{92687195-5DC7-0D73-AC1F-CF81AAB6C0FA}"/>
              </a:ext>
            </a:extLst>
          </p:cNvPr>
          <p:cNvSpPr>
            <a:spLocks noGrp="1"/>
          </p:cNvSpPr>
          <p:nvPr>
            <p:ph type="pic" sz="quarter" idx="12"/>
          </p:nvPr>
        </p:nvSpPr>
        <p:spPr>
          <a:xfrm>
            <a:off x="3259080" y="4268121"/>
            <a:ext cx="2103804" cy="2306931"/>
          </a:xfrm>
        </p:spPr>
        <p:txBody>
          <a:bodyPr/>
          <a:lstStyle/>
          <a:p>
            <a:endParaRPr lang="en-US"/>
          </a:p>
        </p:txBody>
      </p:sp>
      <p:sp>
        <p:nvSpPr>
          <p:cNvPr id="17" name="Picture Placeholder 13">
            <a:extLst>
              <a:ext uri="{FF2B5EF4-FFF2-40B4-BE49-F238E27FC236}">
                <a16:creationId xmlns:a16="http://schemas.microsoft.com/office/drawing/2014/main" id="{7A1B3163-0422-BA32-8A29-421AC093998B}"/>
              </a:ext>
            </a:extLst>
          </p:cNvPr>
          <p:cNvSpPr>
            <a:spLocks noGrp="1"/>
          </p:cNvSpPr>
          <p:nvPr>
            <p:ph type="pic" sz="quarter" idx="13"/>
          </p:nvPr>
        </p:nvSpPr>
        <p:spPr>
          <a:xfrm>
            <a:off x="954446" y="4466499"/>
            <a:ext cx="2230297" cy="3121924"/>
          </a:xfrm>
        </p:spPr>
        <p:txBody>
          <a:bodyPr/>
          <a:lstStyle/>
          <a:p>
            <a:endParaRPr lang="en-US"/>
          </a:p>
        </p:txBody>
      </p:sp>
      <p:sp>
        <p:nvSpPr>
          <p:cNvPr id="18" name="Picture Placeholder 13">
            <a:extLst>
              <a:ext uri="{FF2B5EF4-FFF2-40B4-BE49-F238E27FC236}">
                <a16:creationId xmlns:a16="http://schemas.microsoft.com/office/drawing/2014/main" id="{66208094-4A3B-FF83-781D-891263042120}"/>
              </a:ext>
            </a:extLst>
          </p:cNvPr>
          <p:cNvSpPr>
            <a:spLocks noGrp="1"/>
          </p:cNvSpPr>
          <p:nvPr>
            <p:ph type="pic" sz="quarter" idx="14"/>
          </p:nvPr>
        </p:nvSpPr>
        <p:spPr>
          <a:xfrm>
            <a:off x="3259080" y="6640362"/>
            <a:ext cx="2103804" cy="1011020"/>
          </a:xfrm>
        </p:spPr>
        <p:txBody>
          <a:bodyPr/>
          <a:lstStyle/>
          <a:p>
            <a:endParaRPr lang="en-US"/>
          </a:p>
        </p:txBody>
      </p:sp>
      <p:sp>
        <p:nvSpPr>
          <p:cNvPr id="21" name="Picture Placeholder 13">
            <a:extLst>
              <a:ext uri="{FF2B5EF4-FFF2-40B4-BE49-F238E27FC236}">
                <a16:creationId xmlns:a16="http://schemas.microsoft.com/office/drawing/2014/main" id="{7EA4A057-A1BC-099A-2E77-93DF1A2A851D}"/>
              </a:ext>
            </a:extLst>
          </p:cNvPr>
          <p:cNvSpPr>
            <a:spLocks noGrp="1"/>
          </p:cNvSpPr>
          <p:nvPr>
            <p:ph type="pic" sz="quarter" idx="15"/>
          </p:nvPr>
        </p:nvSpPr>
        <p:spPr>
          <a:xfrm>
            <a:off x="943472" y="7704213"/>
            <a:ext cx="4419412" cy="2306930"/>
          </a:xfrm>
        </p:spPr>
        <p:txBody>
          <a:bodyPr/>
          <a:lstStyle/>
          <a:p>
            <a:endParaRPr lang="en-US"/>
          </a:p>
        </p:txBody>
      </p:sp>
      <p:sp>
        <p:nvSpPr>
          <p:cNvPr id="25" name="Picture Placeholder 24">
            <a:extLst>
              <a:ext uri="{FF2B5EF4-FFF2-40B4-BE49-F238E27FC236}">
                <a16:creationId xmlns:a16="http://schemas.microsoft.com/office/drawing/2014/main" id="{AF100AE2-8A7C-F700-4A8C-C571CA0A3945}"/>
              </a:ext>
            </a:extLst>
          </p:cNvPr>
          <p:cNvSpPr>
            <a:spLocks noGrp="1"/>
          </p:cNvSpPr>
          <p:nvPr>
            <p:ph type="pic" sz="quarter" idx="16"/>
          </p:nvPr>
        </p:nvSpPr>
        <p:spPr>
          <a:xfrm>
            <a:off x="-5451626" y="-5493463"/>
            <a:ext cx="3399941" cy="3867734"/>
          </a:xfrm>
          <a:custGeom>
            <a:avLst/>
            <a:gdLst>
              <a:gd name="connsiteX0" fmla="*/ 452362 w 3399941"/>
              <a:gd name="connsiteY0" fmla="*/ 0 h 3867734"/>
              <a:gd name="connsiteX1" fmla="*/ 2947579 w 3399941"/>
              <a:gd name="connsiteY1" fmla="*/ 0 h 3867734"/>
              <a:gd name="connsiteX2" fmla="*/ 3399941 w 3399941"/>
              <a:gd name="connsiteY2" fmla="*/ 452362 h 3867734"/>
              <a:gd name="connsiteX3" fmla="*/ 3399941 w 3399941"/>
              <a:gd name="connsiteY3" fmla="*/ 3415372 h 3867734"/>
              <a:gd name="connsiteX4" fmla="*/ 2947579 w 3399941"/>
              <a:gd name="connsiteY4" fmla="*/ 3867734 h 3867734"/>
              <a:gd name="connsiteX5" fmla="*/ 452362 w 3399941"/>
              <a:gd name="connsiteY5" fmla="*/ 3867734 h 3867734"/>
              <a:gd name="connsiteX6" fmla="*/ 0 w 3399941"/>
              <a:gd name="connsiteY6" fmla="*/ 3415372 h 3867734"/>
              <a:gd name="connsiteX7" fmla="*/ 0 w 3399941"/>
              <a:gd name="connsiteY7" fmla="*/ 452362 h 3867734"/>
              <a:gd name="connsiteX8" fmla="*/ 452362 w 3399941"/>
              <a:gd name="connsiteY8" fmla="*/ 0 h 3867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99941" h="3867734">
                <a:moveTo>
                  <a:pt x="452362" y="0"/>
                </a:moveTo>
                <a:lnTo>
                  <a:pt x="2947579" y="0"/>
                </a:lnTo>
                <a:cubicBezTo>
                  <a:pt x="3197412" y="0"/>
                  <a:pt x="3399941" y="202529"/>
                  <a:pt x="3399941" y="452362"/>
                </a:cubicBezTo>
                <a:lnTo>
                  <a:pt x="3399941" y="3415372"/>
                </a:lnTo>
                <a:cubicBezTo>
                  <a:pt x="3399941" y="3665205"/>
                  <a:pt x="3197412" y="3867734"/>
                  <a:pt x="2947579" y="3867734"/>
                </a:cubicBezTo>
                <a:lnTo>
                  <a:pt x="452362" y="3867734"/>
                </a:lnTo>
                <a:cubicBezTo>
                  <a:pt x="202529" y="3867734"/>
                  <a:pt x="0" y="3665205"/>
                  <a:pt x="0" y="3415372"/>
                </a:cubicBezTo>
                <a:lnTo>
                  <a:pt x="0" y="452362"/>
                </a:lnTo>
                <a:cubicBezTo>
                  <a:pt x="0" y="202529"/>
                  <a:pt x="202529" y="0"/>
                  <a:pt x="452362" y="0"/>
                </a:cubicBezTo>
                <a:close/>
              </a:path>
            </a:pathLst>
          </a:custGeom>
        </p:spPr>
        <p:txBody>
          <a:bodyPr wrap="square">
            <a:noAutofit/>
          </a:bodyPr>
          <a:lstStyle/>
          <a:p>
            <a:endParaRPr lang="en-US"/>
          </a:p>
        </p:txBody>
      </p:sp>
    </p:spTree>
    <p:extLst>
      <p:ext uri="{BB962C8B-B14F-4D97-AF65-F5344CB8AC3E}">
        <p14:creationId xmlns:p14="http://schemas.microsoft.com/office/powerpoint/2010/main" val="170642484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Plus Light">
  <p:cSld name="Plus Light">
    <p:spTree>
      <p:nvGrpSpPr>
        <p:cNvPr id="1" name="Shape 217"/>
        <p:cNvGrpSpPr/>
        <p:nvPr/>
      </p:nvGrpSpPr>
      <p:grpSpPr>
        <a:xfrm>
          <a:off x="0" y="0"/>
          <a:ext cx="0" cy="0"/>
          <a:chOff x="0" y="0"/>
          <a:chExt cx="0" cy="0"/>
        </a:xfrm>
      </p:grpSpPr>
      <p:sp>
        <p:nvSpPr>
          <p:cNvPr id="218" name="Google Shape;218;p41"/>
          <p:cNvSpPr txBox="1">
            <a:spLocks noGrp="1"/>
          </p:cNvSpPr>
          <p:nvPr>
            <p:ph type="title"/>
          </p:nvPr>
        </p:nvSpPr>
        <p:spPr>
          <a:xfrm>
            <a:off x="609600" y="593367"/>
            <a:ext cx="10972800" cy="7636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a:endParaRPr/>
          </a:p>
        </p:txBody>
      </p:sp>
      <p:sp>
        <p:nvSpPr>
          <p:cNvPr id="219" name="Google Shape;219;p41"/>
          <p:cNvSpPr txBox="1">
            <a:spLocks noGrp="1"/>
          </p:cNvSpPr>
          <p:nvPr>
            <p:ph type="subTitle" idx="1"/>
          </p:nvPr>
        </p:nvSpPr>
        <p:spPr>
          <a:xfrm>
            <a:off x="609600" y="1522733"/>
            <a:ext cx="7359200" cy="588800"/>
          </a:xfrm>
          <a:prstGeom prst="rect">
            <a:avLst/>
          </a:prstGeom>
        </p:spPr>
        <p:txBody>
          <a:bodyPr spcFirstLastPara="1" wrap="square" lIns="91425" tIns="91425" rIns="91425" bIns="91425" anchor="b" anchorCtr="0">
            <a:normAutofit/>
          </a:bodyPr>
          <a:lstStyle>
            <a:lvl1pPr lvl="0">
              <a:lnSpc>
                <a:spcPct val="100000"/>
              </a:lnSpc>
              <a:spcBef>
                <a:spcPts val="0"/>
              </a:spcBef>
              <a:spcAft>
                <a:spcPts val="0"/>
              </a:spcAft>
              <a:buClr>
                <a:schemeClr val="dk1"/>
              </a:buClr>
              <a:buSzPts val="1600"/>
              <a:buFont typeface="Hanken Grotesk SemiBold"/>
              <a:buNone/>
              <a:defRPr sz="2133">
                <a:solidFill>
                  <a:schemeClr val="dk1"/>
                </a:solidFill>
                <a:latin typeface="Hanken Grotesk SemiBold"/>
                <a:ea typeface="Hanken Grotesk SemiBold"/>
                <a:cs typeface="Hanken Grotesk SemiBold"/>
                <a:sym typeface="Hanken Grotesk SemiBold"/>
              </a:defRPr>
            </a:lvl1pPr>
            <a:lvl2pPr lvl="1">
              <a:lnSpc>
                <a:spcPct val="100000"/>
              </a:lnSpc>
              <a:spcBef>
                <a:spcPts val="0"/>
              </a:spcBef>
              <a:spcAft>
                <a:spcPts val="0"/>
              </a:spcAft>
              <a:buClr>
                <a:schemeClr val="dk1"/>
              </a:buClr>
              <a:buSzPts val="1600"/>
              <a:buFont typeface="Hanken Grotesk SemiBold"/>
              <a:buNone/>
              <a:defRPr sz="2133">
                <a:solidFill>
                  <a:schemeClr val="dk1"/>
                </a:solidFill>
                <a:latin typeface="Hanken Grotesk SemiBold"/>
                <a:ea typeface="Hanken Grotesk SemiBold"/>
                <a:cs typeface="Hanken Grotesk SemiBold"/>
                <a:sym typeface="Hanken Grotesk SemiBold"/>
              </a:defRPr>
            </a:lvl2pPr>
            <a:lvl3pPr lvl="2">
              <a:lnSpc>
                <a:spcPct val="100000"/>
              </a:lnSpc>
              <a:spcBef>
                <a:spcPts val="0"/>
              </a:spcBef>
              <a:spcAft>
                <a:spcPts val="0"/>
              </a:spcAft>
              <a:buClr>
                <a:schemeClr val="dk1"/>
              </a:buClr>
              <a:buSzPts val="1600"/>
              <a:buFont typeface="Hanken Grotesk SemiBold"/>
              <a:buNone/>
              <a:defRPr sz="2133">
                <a:solidFill>
                  <a:schemeClr val="dk1"/>
                </a:solidFill>
                <a:latin typeface="Hanken Grotesk SemiBold"/>
                <a:ea typeface="Hanken Grotesk SemiBold"/>
                <a:cs typeface="Hanken Grotesk SemiBold"/>
                <a:sym typeface="Hanken Grotesk SemiBold"/>
              </a:defRPr>
            </a:lvl3pPr>
            <a:lvl4pPr lvl="3">
              <a:lnSpc>
                <a:spcPct val="100000"/>
              </a:lnSpc>
              <a:spcBef>
                <a:spcPts val="0"/>
              </a:spcBef>
              <a:spcAft>
                <a:spcPts val="0"/>
              </a:spcAft>
              <a:buClr>
                <a:schemeClr val="dk1"/>
              </a:buClr>
              <a:buSzPts val="1600"/>
              <a:buFont typeface="Hanken Grotesk SemiBold"/>
              <a:buNone/>
              <a:defRPr sz="2133">
                <a:solidFill>
                  <a:schemeClr val="dk1"/>
                </a:solidFill>
                <a:latin typeface="Hanken Grotesk SemiBold"/>
                <a:ea typeface="Hanken Grotesk SemiBold"/>
                <a:cs typeface="Hanken Grotesk SemiBold"/>
                <a:sym typeface="Hanken Grotesk SemiBold"/>
              </a:defRPr>
            </a:lvl4pPr>
            <a:lvl5pPr lvl="4">
              <a:lnSpc>
                <a:spcPct val="100000"/>
              </a:lnSpc>
              <a:spcBef>
                <a:spcPts val="0"/>
              </a:spcBef>
              <a:spcAft>
                <a:spcPts val="0"/>
              </a:spcAft>
              <a:buClr>
                <a:schemeClr val="dk1"/>
              </a:buClr>
              <a:buSzPts val="1600"/>
              <a:buFont typeface="Hanken Grotesk SemiBold"/>
              <a:buNone/>
              <a:defRPr sz="2133">
                <a:solidFill>
                  <a:schemeClr val="dk1"/>
                </a:solidFill>
                <a:latin typeface="Hanken Grotesk SemiBold"/>
                <a:ea typeface="Hanken Grotesk SemiBold"/>
                <a:cs typeface="Hanken Grotesk SemiBold"/>
                <a:sym typeface="Hanken Grotesk SemiBold"/>
              </a:defRPr>
            </a:lvl5pPr>
            <a:lvl6pPr lvl="5">
              <a:lnSpc>
                <a:spcPct val="100000"/>
              </a:lnSpc>
              <a:spcBef>
                <a:spcPts val="0"/>
              </a:spcBef>
              <a:spcAft>
                <a:spcPts val="0"/>
              </a:spcAft>
              <a:buClr>
                <a:schemeClr val="dk1"/>
              </a:buClr>
              <a:buSzPts val="1600"/>
              <a:buFont typeface="Hanken Grotesk SemiBold"/>
              <a:buNone/>
              <a:defRPr sz="2133">
                <a:solidFill>
                  <a:schemeClr val="dk1"/>
                </a:solidFill>
                <a:latin typeface="Hanken Grotesk SemiBold"/>
                <a:ea typeface="Hanken Grotesk SemiBold"/>
                <a:cs typeface="Hanken Grotesk SemiBold"/>
                <a:sym typeface="Hanken Grotesk SemiBold"/>
              </a:defRPr>
            </a:lvl6pPr>
            <a:lvl7pPr lvl="6">
              <a:lnSpc>
                <a:spcPct val="100000"/>
              </a:lnSpc>
              <a:spcBef>
                <a:spcPts val="0"/>
              </a:spcBef>
              <a:spcAft>
                <a:spcPts val="0"/>
              </a:spcAft>
              <a:buClr>
                <a:schemeClr val="dk1"/>
              </a:buClr>
              <a:buSzPts val="1600"/>
              <a:buFont typeface="Hanken Grotesk SemiBold"/>
              <a:buNone/>
              <a:defRPr sz="2133">
                <a:solidFill>
                  <a:schemeClr val="dk1"/>
                </a:solidFill>
                <a:latin typeface="Hanken Grotesk SemiBold"/>
                <a:ea typeface="Hanken Grotesk SemiBold"/>
                <a:cs typeface="Hanken Grotesk SemiBold"/>
                <a:sym typeface="Hanken Grotesk SemiBold"/>
              </a:defRPr>
            </a:lvl7pPr>
            <a:lvl8pPr lvl="7">
              <a:lnSpc>
                <a:spcPct val="100000"/>
              </a:lnSpc>
              <a:spcBef>
                <a:spcPts val="0"/>
              </a:spcBef>
              <a:spcAft>
                <a:spcPts val="0"/>
              </a:spcAft>
              <a:buClr>
                <a:schemeClr val="dk1"/>
              </a:buClr>
              <a:buSzPts val="1600"/>
              <a:buFont typeface="Hanken Grotesk SemiBold"/>
              <a:buNone/>
              <a:defRPr sz="2133">
                <a:solidFill>
                  <a:schemeClr val="dk1"/>
                </a:solidFill>
                <a:latin typeface="Hanken Grotesk SemiBold"/>
                <a:ea typeface="Hanken Grotesk SemiBold"/>
                <a:cs typeface="Hanken Grotesk SemiBold"/>
                <a:sym typeface="Hanken Grotesk SemiBold"/>
              </a:defRPr>
            </a:lvl8pPr>
            <a:lvl9pPr lvl="8">
              <a:lnSpc>
                <a:spcPct val="100000"/>
              </a:lnSpc>
              <a:spcBef>
                <a:spcPts val="0"/>
              </a:spcBef>
              <a:spcAft>
                <a:spcPts val="0"/>
              </a:spcAft>
              <a:buClr>
                <a:schemeClr val="dk1"/>
              </a:buClr>
              <a:buSzPts val="1600"/>
              <a:buFont typeface="Hanken Grotesk SemiBold"/>
              <a:buNone/>
              <a:defRPr sz="2133">
                <a:solidFill>
                  <a:schemeClr val="dk1"/>
                </a:solidFill>
                <a:latin typeface="Hanken Grotesk SemiBold"/>
                <a:ea typeface="Hanken Grotesk SemiBold"/>
                <a:cs typeface="Hanken Grotesk SemiBold"/>
                <a:sym typeface="Hanken Grotesk SemiBold"/>
              </a:defRPr>
            </a:lvl9pPr>
          </a:lstStyle>
          <a:p>
            <a:endParaRPr/>
          </a:p>
        </p:txBody>
      </p:sp>
    </p:spTree>
    <p:extLst>
      <p:ext uri="{BB962C8B-B14F-4D97-AF65-F5344CB8AC3E}">
        <p14:creationId xmlns:p14="http://schemas.microsoft.com/office/powerpoint/2010/main" val="15683037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FFFA0015-84BC-4C58-8EA9-AD97CEE164AE}" type="datetimeFigureOut">
              <a:rPr lang="en-US" smtClean="0"/>
              <a:t>5/31/24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D24995-0284-4E60-84B6-C22A1C588A61}" type="slidenum">
              <a:rPr lang="en-US" smtClean="0"/>
              <a:t>‹#›</a:t>
            </a:fld>
            <a:endParaRPr lang="en-US"/>
          </a:p>
        </p:txBody>
      </p:sp>
    </p:spTree>
    <p:extLst>
      <p:ext uri="{BB962C8B-B14F-4D97-AF65-F5344CB8AC3E}">
        <p14:creationId xmlns:p14="http://schemas.microsoft.com/office/powerpoint/2010/main" val="4368769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FFFA0015-84BC-4C58-8EA9-AD97CEE164AE}" type="datetimeFigureOut">
              <a:rPr lang="en-US" smtClean="0"/>
              <a:t>5/31/24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D24995-0284-4E60-84B6-C22A1C588A61}" type="slidenum">
              <a:rPr lang="en-US" smtClean="0"/>
              <a:t>‹#›</a:t>
            </a:fld>
            <a:endParaRPr lang="en-US"/>
          </a:p>
        </p:txBody>
      </p:sp>
    </p:spTree>
    <p:extLst>
      <p:ext uri="{BB962C8B-B14F-4D97-AF65-F5344CB8AC3E}">
        <p14:creationId xmlns:p14="http://schemas.microsoft.com/office/powerpoint/2010/main" val="28028611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FFFA0015-84BC-4C58-8EA9-AD97CEE164AE}" type="datetimeFigureOut">
              <a:rPr lang="en-US" smtClean="0"/>
              <a:t>5/31/24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4D24995-0284-4E60-84B6-C22A1C588A61}" type="slidenum">
              <a:rPr lang="en-US" smtClean="0"/>
              <a:t>‹#›</a:t>
            </a:fld>
            <a:endParaRPr lang="en-US"/>
          </a:p>
        </p:txBody>
      </p:sp>
    </p:spTree>
    <p:extLst>
      <p:ext uri="{BB962C8B-B14F-4D97-AF65-F5344CB8AC3E}">
        <p14:creationId xmlns:p14="http://schemas.microsoft.com/office/powerpoint/2010/main" val="30101085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GB"/>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FFFA0015-84BC-4C58-8EA9-AD97CEE164AE}" type="datetimeFigureOut">
              <a:rPr lang="en-US" smtClean="0"/>
              <a:t>5/31/24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4D24995-0284-4E60-84B6-C22A1C588A61}" type="slidenum">
              <a:rPr lang="en-US" smtClean="0"/>
              <a:t>‹#›</a:t>
            </a:fld>
            <a:endParaRPr lang="en-US"/>
          </a:p>
        </p:txBody>
      </p:sp>
    </p:spTree>
    <p:extLst>
      <p:ext uri="{BB962C8B-B14F-4D97-AF65-F5344CB8AC3E}">
        <p14:creationId xmlns:p14="http://schemas.microsoft.com/office/powerpoint/2010/main" val="4406135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FFFA0015-84BC-4C58-8EA9-AD97CEE164AE}" type="datetimeFigureOut">
              <a:rPr lang="en-US" smtClean="0"/>
              <a:t>5/31/24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4D24995-0284-4E60-84B6-C22A1C588A61}" type="slidenum">
              <a:rPr lang="en-US" smtClean="0"/>
              <a:t>‹#›</a:t>
            </a:fld>
            <a:endParaRPr lang="en-US"/>
          </a:p>
        </p:txBody>
      </p:sp>
    </p:spTree>
    <p:extLst>
      <p:ext uri="{BB962C8B-B14F-4D97-AF65-F5344CB8AC3E}">
        <p14:creationId xmlns:p14="http://schemas.microsoft.com/office/powerpoint/2010/main" val="37956335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FFA0015-84BC-4C58-8EA9-AD97CEE164AE}" type="datetimeFigureOut">
              <a:rPr lang="en-US" smtClean="0"/>
              <a:t>5/31/24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4D24995-0284-4E60-84B6-C22A1C588A61}" type="slidenum">
              <a:rPr lang="en-US" smtClean="0"/>
              <a:t>‹#›</a:t>
            </a:fld>
            <a:endParaRPr lang="en-US"/>
          </a:p>
        </p:txBody>
      </p:sp>
    </p:spTree>
    <p:extLst>
      <p:ext uri="{BB962C8B-B14F-4D97-AF65-F5344CB8AC3E}">
        <p14:creationId xmlns:p14="http://schemas.microsoft.com/office/powerpoint/2010/main" val="42839017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FFFA0015-84BC-4C58-8EA9-AD97CEE164AE}" type="datetimeFigureOut">
              <a:rPr lang="en-US" smtClean="0"/>
              <a:t>5/31/24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4D24995-0284-4E60-84B6-C22A1C588A61}" type="slidenum">
              <a:rPr lang="en-US" smtClean="0"/>
              <a:t>‹#›</a:t>
            </a:fld>
            <a:endParaRPr lang="en-US"/>
          </a:p>
        </p:txBody>
      </p:sp>
    </p:spTree>
    <p:extLst>
      <p:ext uri="{BB962C8B-B14F-4D97-AF65-F5344CB8AC3E}">
        <p14:creationId xmlns:p14="http://schemas.microsoft.com/office/powerpoint/2010/main" val="42499955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FFFA0015-84BC-4C58-8EA9-AD97CEE164AE}" type="datetimeFigureOut">
              <a:rPr lang="en-US" smtClean="0"/>
              <a:t>5/31/24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4D24995-0284-4E60-84B6-C22A1C588A61}" type="slidenum">
              <a:rPr lang="en-US" smtClean="0"/>
              <a:t>‹#›</a:t>
            </a:fld>
            <a:endParaRPr lang="en-US"/>
          </a:p>
        </p:txBody>
      </p:sp>
    </p:spTree>
    <p:extLst>
      <p:ext uri="{BB962C8B-B14F-4D97-AF65-F5344CB8AC3E}">
        <p14:creationId xmlns:p14="http://schemas.microsoft.com/office/powerpoint/2010/main" val="3365958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FFA0015-84BC-4C58-8EA9-AD97CEE164AE}" type="datetimeFigureOut">
              <a:rPr lang="en-US" smtClean="0"/>
              <a:t>5/31/24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4D24995-0284-4E60-84B6-C22A1C588A61}" type="slidenum">
              <a:rPr lang="en-US" smtClean="0"/>
              <a:t>‹#›</a:t>
            </a:fld>
            <a:endParaRPr lang="en-US"/>
          </a:p>
        </p:txBody>
      </p:sp>
    </p:spTree>
    <p:extLst>
      <p:ext uri="{BB962C8B-B14F-4D97-AF65-F5344CB8AC3E}">
        <p14:creationId xmlns:p14="http://schemas.microsoft.com/office/powerpoint/2010/main" val="2073515610"/>
      </p:ext>
    </p:extLst>
  </p:cSld>
  <p:clrMap bg1="dk1" tx1="lt1" bg2="dk2" tx2="lt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6"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8" Type="http://schemas.openxmlformats.org/officeDocument/2006/relationships/image" Target="../media/image15.jpeg"/><Relationship Id="rId3" Type="http://schemas.openxmlformats.org/officeDocument/2006/relationships/image" Target="../media/image5.png"/><Relationship Id="rId7" Type="http://schemas.openxmlformats.org/officeDocument/2006/relationships/image" Target="../media/image14.jpeg"/><Relationship Id="rId2" Type="http://schemas.openxmlformats.org/officeDocument/2006/relationships/image" Target="../media/image1.png"/><Relationship Id="rId1" Type="http://schemas.openxmlformats.org/officeDocument/2006/relationships/slideLayout" Target="../slideLayouts/slideLayout13.xml"/><Relationship Id="rId6" Type="http://schemas.openxmlformats.org/officeDocument/2006/relationships/image" Target="../media/image13.png"/><Relationship Id="rId5" Type="http://schemas.microsoft.com/office/2017/06/relationships/model3d" Target="../media/model3d2.glb"/><Relationship Id="rId4" Type="http://schemas.microsoft.com/office/2007/relationships/hdphoto" Target="../media/hdphoto1.wdp"/><Relationship Id="rId9" Type="http://schemas.openxmlformats.org/officeDocument/2006/relationships/image" Target="../media/image16.jpeg"/></Relationships>
</file>

<file path=ppt/slides/_rels/slide15.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image" Target="../media/image19.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2.xml"/><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12.xml"/><Relationship Id="rId6" Type="http://schemas.openxmlformats.org/officeDocument/2006/relationships/image" Target="../media/image6.png"/><Relationship Id="rId5" Type="http://schemas.microsoft.com/office/2017/06/relationships/model3d" Target="../media/model3d1.glb"/><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1010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F977DE90-4C52-2155-B937-1460363F6E4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19450" y="-2781300"/>
            <a:ext cx="18630900" cy="12420600"/>
          </a:xfrm>
          <a:prstGeom prst="rect">
            <a:avLst/>
          </a:prstGeom>
        </p:spPr>
      </p:pic>
      <p:sp>
        <p:nvSpPr>
          <p:cNvPr id="2" name="TextBox 1">
            <a:extLst>
              <a:ext uri="{FF2B5EF4-FFF2-40B4-BE49-F238E27FC236}">
                <a16:creationId xmlns:a16="http://schemas.microsoft.com/office/drawing/2014/main" id="{9FF6DB3A-6609-1FD1-DC4C-9F0B7108CDF5}"/>
              </a:ext>
            </a:extLst>
          </p:cNvPr>
          <p:cNvSpPr txBox="1"/>
          <p:nvPr/>
        </p:nvSpPr>
        <p:spPr>
          <a:xfrm>
            <a:off x="3028793" y="404732"/>
            <a:ext cx="6401111" cy="830997"/>
          </a:xfrm>
          <a:prstGeom prst="rect">
            <a:avLst/>
          </a:prstGeom>
          <a:noFill/>
        </p:spPr>
        <p:txBody>
          <a:bodyPr wrap="none" rtlCol="0">
            <a:spAutoFit/>
          </a:bodyPr>
          <a:lstStyle/>
          <a:p>
            <a:pPr algn="ctr"/>
            <a:r>
              <a:rPr lang="en-US" sz="4800" spc="600" dirty="0">
                <a:solidFill>
                  <a:srgbClr val="FAF3E3"/>
                </a:solidFill>
                <a:latin typeface="Couture" panose="020B0804020202020204" pitchFamily="34" charset="0"/>
              </a:rPr>
              <a:t>Insaaf Insight</a:t>
            </a:r>
          </a:p>
        </p:txBody>
      </p:sp>
      <p:sp>
        <p:nvSpPr>
          <p:cNvPr id="4" name="TextBox 3">
            <a:extLst>
              <a:ext uri="{FF2B5EF4-FFF2-40B4-BE49-F238E27FC236}">
                <a16:creationId xmlns:a16="http://schemas.microsoft.com/office/drawing/2014/main" id="{02A1CDB3-9A6D-56D4-E6C6-A9ED36F9EB02}"/>
              </a:ext>
            </a:extLst>
          </p:cNvPr>
          <p:cNvSpPr txBox="1"/>
          <p:nvPr/>
        </p:nvSpPr>
        <p:spPr>
          <a:xfrm>
            <a:off x="551405" y="1537214"/>
            <a:ext cx="11355885" cy="1446550"/>
          </a:xfrm>
          <a:prstGeom prst="rect">
            <a:avLst/>
          </a:prstGeom>
          <a:noFill/>
        </p:spPr>
        <p:txBody>
          <a:bodyPr wrap="square" rtlCol="0">
            <a:spAutoFit/>
          </a:bodyPr>
          <a:lstStyle/>
          <a:p>
            <a:pPr algn="ctr"/>
            <a:r>
              <a:rPr lang="en-US" sz="8800" spc="300" dirty="0">
                <a:solidFill>
                  <a:srgbClr val="FAF3E3"/>
                </a:solidFill>
                <a:latin typeface="Modern Sans" pitchFamily="50" charset="0"/>
              </a:rPr>
              <a:t>A Legal Assistant</a:t>
            </a:r>
          </a:p>
        </p:txBody>
      </p:sp>
      <p:sp>
        <p:nvSpPr>
          <p:cNvPr id="3" name="Picture Placeholder 2">
            <a:extLst>
              <a:ext uri="{FF2B5EF4-FFF2-40B4-BE49-F238E27FC236}">
                <a16:creationId xmlns:a16="http://schemas.microsoft.com/office/drawing/2014/main" id="{B3AB1E5C-0B16-0173-8900-3F6B25A5845D}"/>
              </a:ext>
            </a:extLst>
          </p:cNvPr>
          <p:cNvSpPr>
            <a:spLocks noGrp="1"/>
          </p:cNvSpPr>
          <p:nvPr>
            <p:ph type="pic" sz="quarter" idx="10"/>
          </p:nvPr>
        </p:nvSpPr>
        <p:spPr>
          <a:xfrm>
            <a:off x="7231639" y="9685930"/>
            <a:ext cx="2946925" cy="3207893"/>
          </a:xfrm>
        </p:spPr>
        <p:txBody>
          <a:bodyPr/>
          <a:lstStyle/>
          <a:p>
            <a:endParaRPr lang="en-US"/>
          </a:p>
        </p:txBody>
      </p:sp>
      <p:sp>
        <p:nvSpPr>
          <p:cNvPr id="17" name="Google Shape;353;p60">
            <a:extLst>
              <a:ext uri="{FF2B5EF4-FFF2-40B4-BE49-F238E27FC236}">
                <a16:creationId xmlns:a16="http://schemas.microsoft.com/office/drawing/2014/main" id="{A8A1F8EF-2E5A-7A74-0F9B-CE5C7AA82B81}"/>
              </a:ext>
            </a:extLst>
          </p:cNvPr>
          <p:cNvSpPr txBox="1"/>
          <p:nvPr/>
        </p:nvSpPr>
        <p:spPr>
          <a:xfrm>
            <a:off x="2131347" y="3703261"/>
            <a:ext cx="3743100" cy="1437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rgbClr val="FAF3E3"/>
                </a:solidFill>
                <a:latin typeface="Aptos" panose="020B0004020202020204" pitchFamily="34" charset="0"/>
                <a:ea typeface="Inter Medium"/>
                <a:cs typeface="Inter Medium"/>
                <a:sym typeface="Inter Medium"/>
              </a:rPr>
              <a:t>Submitted by</a:t>
            </a:r>
            <a:endParaRPr dirty="0">
              <a:solidFill>
                <a:srgbClr val="FAF3E3"/>
              </a:solidFill>
              <a:latin typeface="Aptos" panose="020B0004020202020204" pitchFamily="34" charset="0"/>
              <a:ea typeface="Inter Medium"/>
              <a:cs typeface="Inter Medium"/>
              <a:sym typeface="Inter Medium"/>
            </a:endParaRPr>
          </a:p>
          <a:p>
            <a:pPr marL="457200" lvl="0" indent="-317500" algn="l" rtl="0">
              <a:spcBef>
                <a:spcPts val="0"/>
              </a:spcBef>
              <a:spcAft>
                <a:spcPts val="0"/>
              </a:spcAft>
              <a:buClr>
                <a:schemeClr val="dk1"/>
              </a:buClr>
              <a:buSzPts val="1400"/>
              <a:buFont typeface="Inter Medium"/>
              <a:buChar char="●"/>
            </a:pPr>
            <a:r>
              <a:rPr lang="en" dirty="0">
                <a:solidFill>
                  <a:srgbClr val="FAF3E3"/>
                </a:solidFill>
                <a:latin typeface="Aptos" panose="020B0004020202020204" pitchFamily="34" charset="0"/>
                <a:ea typeface="Inter Medium"/>
                <a:cs typeface="Inter Medium"/>
                <a:sym typeface="Inter Medium"/>
              </a:rPr>
              <a:t>Ishaan Bhalla (20CSU364)</a:t>
            </a:r>
            <a:endParaRPr dirty="0">
              <a:solidFill>
                <a:srgbClr val="FAF3E3"/>
              </a:solidFill>
              <a:latin typeface="Aptos" panose="020B0004020202020204" pitchFamily="34" charset="0"/>
              <a:ea typeface="Inter Medium"/>
              <a:cs typeface="Inter Medium"/>
              <a:sym typeface="Inter Medium"/>
            </a:endParaRPr>
          </a:p>
          <a:p>
            <a:pPr marL="457200" lvl="0" indent="-317500" algn="l" rtl="0">
              <a:spcBef>
                <a:spcPts val="0"/>
              </a:spcBef>
              <a:spcAft>
                <a:spcPts val="0"/>
              </a:spcAft>
              <a:buClr>
                <a:schemeClr val="dk1"/>
              </a:buClr>
              <a:buSzPts val="1400"/>
              <a:buFont typeface="Inter Medium"/>
              <a:buChar char="●"/>
            </a:pPr>
            <a:r>
              <a:rPr lang="en" dirty="0">
                <a:solidFill>
                  <a:srgbClr val="FAF3E3"/>
                </a:solidFill>
                <a:latin typeface="Aptos" panose="020B0004020202020204" pitchFamily="34" charset="0"/>
                <a:ea typeface="Inter Medium"/>
                <a:cs typeface="Inter Medium"/>
                <a:sym typeface="Inter Medium"/>
              </a:rPr>
              <a:t>Priyanshu Mishra (20CSU360)</a:t>
            </a:r>
          </a:p>
          <a:p>
            <a:pPr marL="457200" lvl="0" indent="-317500" algn="l" rtl="0">
              <a:spcBef>
                <a:spcPts val="0"/>
              </a:spcBef>
              <a:spcAft>
                <a:spcPts val="0"/>
              </a:spcAft>
              <a:buClr>
                <a:schemeClr val="dk1"/>
              </a:buClr>
              <a:buSzPts val="1400"/>
              <a:buFont typeface="Inter Medium"/>
              <a:buChar char="●"/>
            </a:pPr>
            <a:r>
              <a:rPr lang="en" dirty="0">
                <a:solidFill>
                  <a:srgbClr val="FAF3E3"/>
                </a:solidFill>
                <a:latin typeface="Aptos" panose="020B0004020202020204" pitchFamily="34" charset="0"/>
                <a:ea typeface="Inter Medium"/>
                <a:cs typeface="Inter Medium"/>
                <a:sym typeface="Inter Medium"/>
              </a:rPr>
              <a:t>Mukul (20CSU355)</a:t>
            </a:r>
            <a:endParaRPr dirty="0">
              <a:solidFill>
                <a:srgbClr val="FAF3E3"/>
              </a:solidFill>
              <a:latin typeface="Aptos" panose="020B0004020202020204" pitchFamily="34" charset="0"/>
              <a:ea typeface="Inter Medium"/>
              <a:cs typeface="Inter Medium"/>
              <a:sym typeface="Inter Medium"/>
            </a:endParaRPr>
          </a:p>
        </p:txBody>
      </p:sp>
      <p:sp>
        <p:nvSpPr>
          <p:cNvPr id="18" name="Google Shape;354;p60">
            <a:extLst>
              <a:ext uri="{FF2B5EF4-FFF2-40B4-BE49-F238E27FC236}">
                <a16:creationId xmlns:a16="http://schemas.microsoft.com/office/drawing/2014/main" id="{27F63D3D-6291-53D0-2211-FAEB4906A6EB}"/>
              </a:ext>
            </a:extLst>
          </p:cNvPr>
          <p:cNvSpPr txBox="1"/>
          <p:nvPr/>
        </p:nvSpPr>
        <p:spPr>
          <a:xfrm>
            <a:off x="6941751" y="3703261"/>
            <a:ext cx="3585776" cy="1437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rgbClr val="FAF3E3"/>
                </a:solidFill>
                <a:latin typeface="Aptos" panose="020B0004020202020204" pitchFamily="34" charset="0"/>
                <a:ea typeface="Inter Medium"/>
                <a:cs typeface="Inter Medium"/>
                <a:sym typeface="Inter Medium"/>
              </a:rPr>
              <a:t>Mentored by </a:t>
            </a:r>
            <a:endParaRPr dirty="0">
              <a:solidFill>
                <a:srgbClr val="FAF3E3"/>
              </a:solidFill>
              <a:latin typeface="Aptos" panose="020B0004020202020204" pitchFamily="34" charset="0"/>
              <a:ea typeface="Inter Medium"/>
              <a:cs typeface="Inter Medium"/>
              <a:sym typeface="Inter Medium"/>
            </a:endParaRPr>
          </a:p>
          <a:p>
            <a:pPr marL="0" lvl="0" indent="0" algn="l" rtl="0">
              <a:spcBef>
                <a:spcPts val="0"/>
              </a:spcBef>
              <a:spcAft>
                <a:spcPts val="0"/>
              </a:spcAft>
              <a:buNone/>
            </a:pPr>
            <a:r>
              <a:rPr lang="en" dirty="0">
                <a:solidFill>
                  <a:srgbClr val="FAF3E3"/>
                </a:solidFill>
                <a:latin typeface="Aptos" panose="020B0004020202020204" pitchFamily="34" charset="0"/>
                <a:ea typeface="Inter Medium"/>
                <a:cs typeface="Inter Medium"/>
                <a:sym typeface="Inter Medium"/>
              </a:rPr>
              <a:t>	Dr. Nitin Malik</a:t>
            </a:r>
            <a:endParaRPr dirty="0">
              <a:solidFill>
                <a:srgbClr val="FAF3E3"/>
              </a:solidFill>
              <a:latin typeface="Aptos" panose="020B0004020202020204" pitchFamily="34" charset="0"/>
              <a:ea typeface="Inter Medium"/>
              <a:cs typeface="Inter Medium"/>
              <a:sym typeface="Inter Medium"/>
            </a:endParaRPr>
          </a:p>
          <a:p>
            <a:pPr marL="0" lvl="0" indent="457200" algn="l" rtl="0">
              <a:spcBef>
                <a:spcPts val="0"/>
              </a:spcBef>
              <a:spcAft>
                <a:spcPts val="0"/>
              </a:spcAft>
              <a:buNone/>
            </a:pPr>
            <a:r>
              <a:rPr lang="en" dirty="0">
                <a:solidFill>
                  <a:srgbClr val="FAF3E3"/>
                </a:solidFill>
                <a:latin typeface="Aptos" panose="020B0004020202020204" pitchFamily="34" charset="0"/>
                <a:ea typeface="Inter Medium"/>
                <a:cs typeface="Inter Medium"/>
                <a:sym typeface="Inter Medium"/>
              </a:rPr>
              <a:t>Prof. &amp; Dy Dean (RDIL &amp; PhD)</a:t>
            </a:r>
            <a:endParaRPr dirty="0">
              <a:solidFill>
                <a:srgbClr val="FAF3E3"/>
              </a:solidFill>
              <a:latin typeface="Aptos" panose="020B0004020202020204" pitchFamily="34" charset="0"/>
              <a:ea typeface="Inter Medium"/>
              <a:cs typeface="Inter Medium"/>
              <a:sym typeface="Inter Medium"/>
            </a:endParaRPr>
          </a:p>
        </p:txBody>
      </p:sp>
    </p:spTree>
    <p:extLst>
      <p:ext uri="{BB962C8B-B14F-4D97-AF65-F5344CB8AC3E}">
        <p14:creationId xmlns:p14="http://schemas.microsoft.com/office/powerpoint/2010/main" val="430967913"/>
      </p:ext>
    </p:extLst>
  </p:cSld>
  <p:clrMapOvr>
    <a:masterClrMapping/>
  </p:clrMapOvr>
  <mc:AlternateContent xmlns:mc="http://schemas.openxmlformats.org/markup-compatibility/2006" xmlns:p14="http://schemas.microsoft.com/office/powerpoint/2010/main">
    <mc:Choice Requires="p14">
      <p:transition spd="slow" p14:dur="2000" advTm="1374"/>
    </mc:Choice>
    <mc:Fallback xmlns="">
      <p:transition spd="slow" advTm="1374"/>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CF0CF-2156-1E74-FA0F-497A85343257}"/>
              </a:ext>
            </a:extLst>
          </p:cNvPr>
          <p:cNvSpPr>
            <a:spLocks noGrp="1"/>
          </p:cNvSpPr>
          <p:nvPr>
            <p:ph type="title"/>
          </p:nvPr>
        </p:nvSpPr>
        <p:spPr>
          <a:xfrm>
            <a:off x="609600" y="342826"/>
            <a:ext cx="10972800" cy="763600"/>
          </a:xfrm>
        </p:spPr>
        <p:txBody>
          <a:bodyPr>
            <a:normAutofit fontScale="90000"/>
          </a:bodyPr>
          <a:lstStyle/>
          <a:p>
            <a:r>
              <a:rPr lang="en-US" dirty="0">
                <a:solidFill>
                  <a:srgbClr val="FAF3E3"/>
                </a:solidFill>
              </a:rPr>
              <a:t>Tools and Platform Used</a:t>
            </a:r>
          </a:p>
        </p:txBody>
      </p:sp>
      <p:pic>
        <p:nvPicPr>
          <p:cNvPr id="5" name="Picture 4">
            <a:extLst>
              <a:ext uri="{FF2B5EF4-FFF2-40B4-BE49-F238E27FC236}">
                <a16:creationId xmlns:a16="http://schemas.microsoft.com/office/drawing/2014/main" id="{CD7B2754-4CC1-EA58-987B-DB369AD0D2A1}"/>
              </a:ext>
            </a:extLst>
          </p:cNvPr>
          <p:cNvPicPr>
            <a:picLocks noChangeAspect="1"/>
          </p:cNvPicPr>
          <p:nvPr/>
        </p:nvPicPr>
        <p:blipFill>
          <a:blip r:embed="rId2"/>
          <a:srcRect/>
          <a:stretch>
            <a:fillRect/>
          </a:stretch>
        </p:blipFill>
        <p:spPr bwMode="auto">
          <a:xfrm>
            <a:off x="609600" y="1276148"/>
            <a:ext cx="9629273" cy="1094073"/>
          </a:xfrm>
          <a:prstGeom prst="rect">
            <a:avLst/>
          </a:prstGeom>
          <a:noFill/>
        </p:spPr>
      </p:pic>
      <p:sp>
        <p:nvSpPr>
          <p:cNvPr id="6" name="TextBox 5">
            <a:extLst>
              <a:ext uri="{FF2B5EF4-FFF2-40B4-BE49-F238E27FC236}">
                <a16:creationId xmlns:a16="http://schemas.microsoft.com/office/drawing/2014/main" id="{CFC4E2B2-906D-4112-A6F6-DE2EB456F1CC}"/>
              </a:ext>
            </a:extLst>
          </p:cNvPr>
          <p:cNvSpPr txBox="1"/>
          <p:nvPr/>
        </p:nvSpPr>
        <p:spPr>
          <a:xfrm>
            <a:off x="192505" y="2539943"/>
            <a:ext cx="11389895" cy="4400435"/>
          </a:xfrm>
          <a:prstGeom prst="rect">
            <a:avLst/>
          </a:prstGeom>
          <a:noFill/>
        </p:spPr>
        <p:txBody>
          <a:bodyPr wrap="square" rtlCol="0">
            <a:spAutoFit/>
          </a:bodyPr>
          <a:lstStyle/>
          <a:p>
            <a:pPr marL="342900" lvl="0" indent="-342900">
              <a:buFont typeface="+mj-lt"/>
              <a:buAutoNum type="arabicPeriod"/>
              <a:tabLst>
                <a:tab pos="863600" algn="l"/>
              </a:tabLst>
            </a:pPr>
            <a:r>
              <a:rPr lang="en-IN" sz="1800" b="1" dirty="0">
                <a:effectLst/>
                <a:latin typeface="Arial" panose="020B0604020202020204" pitchFamily="34" charset="0"/>
                <a:ea typeface="Arial" panose="020B0604020202020204" pitchFamily="34" charset="0"/>
              </a:rPr>
              <a:t>Programming Languages and Frameworks:</a:t>
            </a:r>
            <a:endParaRPr lang="en-IN" sz="1800" dirty="0">
              <a:effectLst/>
              <a:latin typeface="Times New Roman" panose="02020603050405020304" pitchFamily="18" charset="0"/>
              <a:ea typeface="Times New Roman" panose="02020603050405020304" pitchFamily="18" charset="0"/>
            </a:endParaRPr>
          </a:p>
          <a:p>
            <a:pPr>
              <a:lnSpc>
                <a:spcPts val="1345"/>
              </a:lnSpc>
            </a:pPr>
            <a:r>
              <a:rPr lang="en-IN" sz="1800" b="1" dirty="0">
                <a:effectLst/>
                <a:latin typeface="Arial" panose="020B0604020202020204" pitchFamily="34" charset="0"/>
                <a:ea typeface="Arial" panose="020B0604020202020204" pitchFamily="34" charset="0"/>
              </a:rPr>
              <a:t> </a:t>
            </a:r>
            <a:endParaRPr lang="en-IN" sz="1800" dirty="0">
              <a:effectLst/>
              <a:latin typeface="Times New Roman" panose="02020603050405020304" pitchFamily="18" charset="0"/>
              <a:ea typeface="Times New Roman" panose="02020603050405020304" pitchFamily="18" charset="0"/>
            </a:endParaRPr>
          </a:p>
          <a:p>
            <a:pPr marL="1028700">
              <a:lnSpc>
                <a:spcPct val="199000"/>
              </a:lnSpc>
            </a:pPr>
            <a:r>
              <a:rPr lang="en-IN" sz="1800" b="1" dirty="0">
                <a:effectLst/>
                <a:latin typeface="Arial" panose="020B0604020202020204" pitchFamily="34" charset="0"/>
                <a:ea typeface="Arial" panose="020B0604020202020204" pitchFamily="34" charset="0"/>
              </a:rPr>
              <a:t>Python: Used for scripting and automating tasks such as text processing, data loading, and embedding.</a:t>
            </a:r>
            <a:endParaRPr lang="en-IN" sz="1800" dirty="0">
              <a:effectLst/>
              <a:latin typeface="Times New Roman" panose="02020603050405020304" pitchFamily="18" charset="0"/>
              <a:ea typeface="Times New Roman" panose="02020603050405020304" pitchFamily="18" charset="0"/>
            </a:endParaRPr>
          </a:p>
          <a:p>
            <a:pPr lvl="0" algn="just">
              <a:tabLst>
                <a:tab pos="863600" algn="l"/>
              </a:tabLst>
            </a:pPr>
            <a:r>
              <a:rPr lang="en-IN" sz="1800" b="1" dirty="0">
                <a:effectLst/>
                <a:latin typeface="Arial" panose="020B0604020202020204" pitchFamily="34" charset="0"/>
                <a:ea typeface="Arial" panose="020B0604020202020204" pitchFamily="34" charset="0"/>
              </a:rPr>
              <a:t>2.   Natural Language Processing (NLP) Libraries:</a:t>
            </a:r>
            <a:endParaRPr lang="en-IN" sz="1800" dirty="0">
              <a:effectLst/>
              <a:latin typeface="Times New Roman" panose="02020603050405020304" pitchFamily="18" charset="0"/>
              <a:ea typeface="Times New Roman" panose="02020603050405020304" pitchFamily="18" charset="0"/>
            </a:endParaRPr>
          </a:p>
          <a:p>
            <a:pPr algn="just">
              <a:lnSpc>
                <a:spcPts val="1345"/>
              </a:lnSpc>
            </a:pPr>
            <a:r>
              <a:rPr lang="en-IN" sz="1800" b="1" dirty="0">
                <a:effectLst/>
                <a:latin typeface="Arial" panose="020B0604020202020204" pitchFamily="34" charset="0"/>
                <a:ea typeface="Arial" panose="020B0604020202020204" pitchFamily="34" charset="0"/>
              </a:rPr>
              <a:t> </a:t>
            </a:r>
            <a:endParaRPr lang="en-IN" sz="1800" dirty="0">
              <a:effectLst/>
              <a:latin typeface="Times New Roman" panose="02020603050405020304" pitchFamily="18" charset="0"/>
              <a:ea typeface="Times New Roman" panose="02020603050405020304" pitchFamily="18" charset="0"/>
            </a:endParaRPr>
          </a:p>
          <a:p>
            <a:pPr marL="812800" algn="just"/>
            <a:r>
              <a:rPr lang="en-IN" sz="1800" b="1" dirty="0">
                <a:effectLst/>
                <a:latin typeface="Arial" panose="020B0604020202020204" pitchFamily="34" charset="0"/>
                <a:ea typeface="Arial" panose="020B0604020202020204" pitchFamily="34" charset="0"/>
              </a:rPr>
              <a:t>Hugging Face Transformers: Provides pre-trained models and utilities for</a:t>
            </a:r>
            <a:endParaRPr lang="en-IN" sz="1800" dirty="0">
              <a:effectLst/>
              <a:latin typeface="Times New Roman" panose="02020603050405020304" pitchFamily="18" charset="0"/>
              <a:ea typeface="Times New Roman" panose="02020603050405020304" pitchFamily="18" charset="0"/>
            </a:endParaRPr>
          </a:p>
          <a:p>
            <a:pPr algn="just">
              <a:lnSpc>
                <a:spcPts val="1540"/>
              </a:lnSpc>
            </a:pPr>
            <a:r>
              <a:rPr lang="en-IN" sz="1800" b="1" dirty="0">
                <a:effectLst/>
                <a:latin typeface="Arial" panose="020B0604020202020204" pitchFamily="34" charset="0"/>
                <a:ea typeface="Arial" panose="020B0604020202020204" pitchFamily="34" charset="0"/>
              </a:rPr>
              <a:t> </a:t>
            </a:r>
            <a:endParaRPr lang="en-IN" sz="1800" dirty="0">
              <a:effectLst/>
              <a:latin typeface="Times New Roman" panose="02020603050405020304" pitchFamily="18" charset="0"/>
              <a:ea typeface="Times New Roman" panose="02020603050405020304" pitchFamily="18" charset="0"/>
            </a:endParaRPr>
          </a:p>
          <a:p>
            <a:pPr marL="1028700" algn="just"/>
            <a:r>
              <a:rPr lang="en-IN" sz="1800" b="1" dirty="0">
                <a:effectLst/>
                <a:latin typeface="Arial" panose="020B0604020202020204" pitchFamily="34" charset="0"/>
                <a:ea typeface="Arial" panose="020B0604020202020204" pitchFamily="34" charset="0"/>
              </a:rPr>
              <a:t>embedding generation and natural language understanding, for Llama-3-8b.</a:t>
            </a:r>
            <a:endParaRPr lang="en-IN" sz="1800" dirty="0">
              <a:effectLst/>
              <a:latin typeface="Times New Roman" panose="02020603050405020304" pitchFamily="18" charset="0"/>
              <a:ea typeface="Times New Roman" panose="02020603050405020304" pitchFamily="18" charset="0"/>
            </a:endParaRPr>
          </a:p>
          <a:p>
            <a:pPr algn="just">
              <a:lnSpc>
                <a:spcPts val="1500"/>
              </a:lnSpc>
            </a:pPr>
            <a:r>
              <a:rPr lang="en-IN" sz="1800" b="1" dirty="0">
                <a:effectLst/>
                <a:latin typeface="Arial" panose="020B0604020202020204" pitchFamily="34" charset="0"/>
                <a:ea typeface="Arial" panose="020B0604020202020204" pitchFamily="34" charset="0"/>
              </a:rPr>
              <a:t> </a:t>
            </a:r>
            <a:endParaRPr lang="en-IN" sz="1800" dirty="0">
              <a:effectLst/>
              <a:latin typeface="Times New Roman" panose="02020603050405020304" pitchFamily="18" charset="0"/>
              <a:ea typeface="Times New Roman" panose="02020603050405020304" pitchFamily="18" charset="0"/>
            </a:endParaRPr>
          </a:p>
          <a:p>
            <a:pPr marL="1028700" algn="just">
              <a:lnSpc>
                <a:spcPct val="199000"/>
              </a:lnSpc>
            </a:pPr>
            <a:r>
              <a:rPr lang="en-IN" sz="1800" b="1" dirty="0">
                <a:effectLst/>
                <a:latin typeface="Arial" panose="020B0604020202020204" pitchFamily="34" charset="0"/>
                <a:ea typeface="Arial" panose="020B0604020202020204" pitchFamily="34" charset="0"/>
              </a:rPr>
              <a:t>FAISS (Facebook AI Similarity Search): Used for efficient similarity search and retrieval of documents based on embeddings.</a:t>
            </a:r>
            <a:endParaRPr lang="en-IN" sz="1800" dirty="0">
              <a:effectLst/>
              <a:latin typeface="Times New Roman" panose="02020603050405020304" pitchFamily="18" charset="0"/>
              <a:ea typeface="Times New Roman" panose="02020603050405020304" pitchFamily="18" charset="0"/>
            </a:endParaRPr>
          </a:p>
          <a:p>
            <a:endParaRPr lang="en-US" dirty="0"/>
          </a:p>
        </p:txBody>
      </p:sp>
    </p:spTree>
    <p:extLst>
      <p:ext uri="{BB962C8B-B14F-4D97-AF65-F5344CB8AC3E}">
        <p14:creationId xmlns:p14="http://schemas.microsoft.com/office/powerpoint/2010/main" val="5033802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9A8D7-B12A-4DDF-D793-D51887E19471}"/>
              </a:ext>
            </a:extLst>
          </p:cNvPr>
          <p:cNvSpPr>
            <a:spLocks noGrp="1"/>
          </p:cNvSpPr>
          <p:nvPr>
            <p:ph type="title"/>
          </p:nvPr>
        </p:nvSpPr>
        <p:spPr>
          <a:xfrm>
            <a:off x="609600" y="448988"/>
            <a:ext cx="10972800" cy="763600"/>
          </a:xfrm>
        </p:spPr>
        <p:txBody>
          <a:bodyPr>
            <a:normAutofit fontScale="90000"/>
          </a:bodyPr>
          <a:lstStyle/>
          <a:p>
            <a:r>
              <a:rPr lang="en-US" dirty="0">
                <a:solidFill>
                  <a:srgbClr val="FAF3E3"/>
                </a:solidFill>
              </a:rPr>
              <a:t>Methodology</a:t>
            </a:r>
          </a:p>
        </p:txBody>
      </p:sp>
      <p:pic>
        <p:nvPicPr>
          <p:cNvPr id="5" name="Picture 4">
            <a:extLst>
              <a:ext uri="{FF2B5EF4-FFF2-40B4-BE49-F238E27FC236}">
                <a16:creationId xmlns:a16="http://schemas.microsoft.com/office/drawing/2014/main" id="{2A47E1D4-4C66-95D2-AD44-A396168A7949}"/>
              </a:ext>
            </a:extLst>
          </p:cNvPr>
          <p:cNvPicPr>
            <a:picLocks noChangeAspect="1"/>
          </p:cNvPicPr>
          <p:nvPr/>
        </p:nvPicPr>
        <p:blipFill>
          <a:blip r:embed="rId2"/>
          <a:srcRect/>
          <a:stretch>
            <a:fillRect/>
          </a:stretch>
        </p:blipFill>
        <p:spPr bwMode="auto">
          <a:xfrm>
            <a:off x="745958" y="1212588"/>
            <a:ext cx="10836441" cy="5346065"/>
          </a:xfrm>
          <a:prstGeom prst="rect">
            <a:avLst/>
          </a:prstGeom>
          <a:noFill/>
        </p:spPr>
      </p:pic>
    </p:spTree>
    <p:extLst>
      <p:ext uri="{BB962C8B-B14F-4D97-AF65-F5344CB8AC3E}">
        <p14:creationId xmlns:p14="http://schemas.microsoft.com/office/powerpoint/2010/main" val="11602662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8DCB0EB-9175-E68D-4BFC-6ED741097075}"/>
              </a:ext>
            </a:extLst>
          </p:cNvPr>
          <p:cNvPicPr>
            <a:picLocks noChangeAspect="1"/>
          </p:cNvPicPr>
          <p:nvPr/>
        </p:nvPicPr>
        <p:blipFill>
          <a:blip r:embed="rId2"/>
          <a:srcRect/>
          <a:stretch>
            <a:fillRect/>
          </a:stretch>
        </p:blipFill>
        <p:spPr bwMode="auto">
          <a:xfrm>
            <a:off x="662439" y="1142999"/>
            <a:ext cx="10867121" cy="4078706"/>
          </a:xfrm>
          <a:prstGeom prst="rect">
            <a:avLst/>
          </a:prstGeom>
          <a:noFill/>
        </p:spPr>
      </p:pic>
    </p:spTree>
    <p:extLst>
      <p:ext uri="{BB962C8B-B14F-4D97-AF65-F5344CB8AC3E}">
        <p14:creationId xmlns:p14="http://schemas.microsoft.com/office/powerpoint/2010/main" val="7152307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3BB1F-09E3-3884-1828-C283DF1C04E1}"/>
              </a:ext>
            </a:extLst>
          </p:cNvPr>
          <p:cNvSpPr>
            <a:spLocks noGrp="1"/>
          </p:cNvSpPr>
          <p:nvPr>
            <p:ph type="title"/>
          </p:nvPr>
        </p:nvSpPr>
        <p:spPr/>
        <p:txBody>
          <a:bodyPr>
            <a:normAutofit fontScale="90000"/>
          </a:bodyPr>
          <a:lstStyle/>
          <a:p>
            <a:r>
              <a:rPr lang="en-US" dirty="0">
                <a:solidFill>
                  <a:srgbClr val="FAF3E3"/>
                </a:solidFill>
              </a:rPr>
              <a:t>Outcomes</a:t>
            </a:r>
          </a:p>
        </p:txBody>
      </p:sp>
      <p:sp>
        <p:nvSpPr>
          <p:cNvPr id="6" name="TextBox 5">
            <a:extLst>
              <a:ext uri="{FF2B5EF4-FFF2-40B4-BE49-F238E27FC236}">
                <a16:creationId xmlns:a16="http://schemas.microsoft.com/office/drawing/2014/main" id="{CBBBADBE-5090-4223-6943-0C57C000AEFC}"/>
              </a:ext>
            </a:extLst>
          </p:cNvPr>
          <p:cNvSpPr txBox="1"/>
          <p:nvPr/>
        </p:nvSpPr>
        <p:spPr>
          <a:xfrm>
            <a:off x="348916" y="1660357"/>
            <a:ext cx="10972801" cy="4189480"/>
          </a:xfrm>
          <a:prstGeom prst="rect">
            <a:avLst/>
          </a:prstGeom>
          <a:noFill/>
        </p:spPr>
        <p:txBody>
          <a:bodyPr wrap="square" rtlCol="0">
            <a:spAutoFit/>
          </a:bodyPr>
          <a:lstStyle/>
          <a:p>
            <a:pPr marL="482600"/>
            <a:r>
              <a:rPr lang="en-IN" sz="1800" b="1" dirty="0">
                <a:effectLst/>
                <a:latin typeface="Arial" panose="020B0604020202020204" pitchFamily="34" charset="0"/>
                <a:ea typeface="Arial" panose="020B0604020202020204" pitchFamily="34" charset="0"/>
              </a:rPr>
              <a:t>1. Enhanced Legal Research Efficiency</a:t>
            </a:r>
            <a:endParaRPr lang="en-IN" sz="1800" dirty="0">
              <a:effectLst/>
              <a:latin typeface="Times New Roman" panose="02020603050405020304" pitchFamily="18" charset="0"/>
              <a:ea typeface="Times New Roman" panose="02020603050405020304" pitchFamily="18" charset="0"/>
            </a:endParaRPr>
          </a:p>
          <a:p>
            <a:pPr>
              <a:lnSpc>
                <a:spcPts val="1610"/>
              </a:lnSpc>
            </a:pPr>
            <a:r>
              <a:rPr lang="en-IN" sz="1800" dirty="0">
                <a:effectLst/>
                <a:latin typeface="Times New Roman" panose="02020603050405020304" pitchFamily="18" charset="0"/>
                <a:ea typeface="Times New Roman" panose="02020603050405020304" pitchFamily="18" charset="0"/>
              </a:rPr>
              <a:t> </a:t>
            </a:r>
          </a:p>
          <a:p>
            <a:pPr marL="698500" marR="270510" algn="just">
              <a:lnSpc>
                <a:spcPct val="202000"/>
              </a:lnSpc>
              <a:spcAft>
                <a:spcPts val="0"/>
              </a:spcAft>
            </a:pPr>
            <a:r>
              <a:rPr lang="en-IN" sz="1800" b="1" dirty="0">
                <a:effectLst/>
                <a:latin typeface="Arial" panose="020B0604020202020204" pitchFamily="34" charset="0"/>
                <a:ea typeface="Arial" panose="020B0604020202020204" pitchFamily="34" charset="0"/>
              </a:rPr>
              <a:t>The project significantly reduced the time required to access and interpret legal information. Legal professionals and students can now retrieve statutes and case precedents in a matter of seconds rather than hours, dramatically increasing productivity.</a:t>
            </a:r>
            <a:endParaRPr lang="en-IN" sz="1800" dirty="0">
              <a:effectLst/>
              <a:latin typeface="Times New Roman" panose="02020603050405020304" pitchFamily="18" charset="0"/>
              <a:ea typeface="Times New Roman" panose="02020603050405020304" pitchFamily="18" charset="0"/>
            </a:endParaRPr>
          </a:p>
          <a:p>
            <a:pPr>
              <a:lnSpc>
                <a:spcPts val="1000"/>
              </a:lnSpc>
            </a:pPr>
            <a:r>
              <a:rPr lang="en-IN" sz="1800" dirty="0">
                <a:effectLst/>
                <a:latin typeface="Times New Roman" panose="02020603050405020304" pitchFamily="18" charset="0"/>
                <a:ea typeface="Times New Roman" panose="02020603050405020304" pitchFamily="18" charset="0"/>
              </a:rPr>
              <a:t> </a:t>
            </a:r>
          </a:p>
          <a:p>
            <a:pPr>
              <a:lnSpc>
                <a:spcPts val="1710"/>
              </a:lnSpc>
            </a:pPr>
            <a:r>
              <a:rPr lang="en-IN" sz="1800" dirty="0">
                <a:effectLst/>
                <a:latin typeface="Times New Roman" panose="02020603050405020304" pitchFamily="18" charset="0"/>
                <a:ea typeface="Times New Roman" panose="02020603050405020304" pitchFamily="18" charset="0"/>
              </a:rPr>
              <a:t> </a:t>
            </a:r>
          </a:p>
          <a:p>
            <a:pPr marL="482600"/>
            <a:r>
              <a:rPr lang="en-IN" sz="1800" b="1" dirty="0">
                <a:effectLst/>
                <a:latin typeface="Arial" panose="020B0604020202020204" pitchFamily="34" charset="0"/>
                <a:ea typeface="Arial" panose="020B0604020202020204" pitchFamily="34" charset="0"/>
              </a:rPr>
              <a:t>2. Improved Legal Accessibility</a:t>
            </a:r>
            <a:endParaRPr lang="en-IN" sz="1800" dirty="0">
              <a:effectLst/>
              <a:latin typeface="Times New Roman" panose="02020603050405020304" pitchFamily="18" charset="0"/>
              <a:ea typeface="Times New Roman" panose="02020603050405020304" pitchFamily="18" charset="0"/>
            </a:endParaRPr>
          </a:p>
          <a:p>
            <a:pPr>
              <a:lnSpc>
                <a:spcPts val="1620"/>
              </a:lnSpc>
            </a:pPr>
            <a:r>
              <a:rPr lang="en-IN" sz="1800" dirty="0">
                <a:effectLst/>
                <a:latin typeface="Times New Roman" panose="02020603050405020304" pitchFamily="18" charset="0"/>
                <a:ea typeface="Times New Roman" panose="02020603050405020304" pitchFamily="18" charset="0"/>
              </a:rPr>
              <a:t> </a:t>
            </a:r>
          </a:p>
          <a:p>
            <a:pPr algn="just"/>
            <a:r>
              <a:rPr lang="en-IN" sz="1800" b="1" dirty="0">
                <a:effectLst/>
                <a:latin typeface="Arial" panose="020B0604020202020204" pitchFamily="34" charset="0"/>
                <a:ea typeface="Arial" panose="020B0604020202020204" pitchFamily="34" charset="0"/>
              </a:rPr>
              <a:t>		The chat-based legal assistant has made legal information more accessible to the general 		public, including those without a legal background. This tool simplifies complex legal 			terminology and provides clear, concise explanations, helping individuals understand 			</a:t>
            </a:r>
            <a:r>
              <a:rPr lang="en-IN" sz="1800" b="1" dirty="0" err="1">
                <a:effectLst/>
                <a:latin typeface="Arial" panose="020B0604020202020204" pitchFamily="34" charset="0"/>
                <a:ea typeface="Arial" panose="020B0604020202020204" pitchFamily="34" charset="0"/>
              </a:rPr>
              <a:t>theirlegal</a:t>
            </a:r>
            <a:r>
              <a:rPr lang="en-IN" sz="1800" b="1" dirty="0">
                <a:effectLst/>
                <a:latin typeface="Arial" panose="020B0604020202020204" pitchFamily="34" charset="0"/>
                <a:ea typeface="Arial" panose="020B0604020202020204" pitchFamily="34" charset="0"/>
              </a:rPr>
              <a:t> rights and responsibilities more effectively</a:t>
            </a:r>
            <a:r>
              <a:rPr lang="en-IN" dirty="0">
                <a:effectLst/>
              </a:rPr>
              <a:t>.</a:t>
            </a:r>
            <a:endParaRPr lang="en-US" dirty="0"/>
          </a:p>
        </p:txBody>
      </p:sp>
    </p:spTree>
    <p:extLst>
      <p:ext uri="{BB962C8B-B14F-4D97-AF65-F5344CB8AC3E}">
        <p14:creationId xmlns:p14="http://schemas.microsoft.com/office/powerpoint/2010/main" val="14853893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1010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F977DE90-4C52-2155-B937-1460363F6E4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04900" y="-1371600"/>
            <a:ext cx="14401800" cy="9601200"/>
          </a:xfrm>
          <a:prstGeom prst="rect">
            <a:avLst/>
          </a:prstGeom>
        </p:spPr>
      </p:pic>
      <p:grpSp>
        <p:nvGrpSpPr>
          <p:cNvPr id="32" name="Group 31">
            <a:extLst>
              <a:ext uri="{FF2B5EF4-FFF2-40B4-BE49-F238E27FC236}">
                <a16:creationId xmlns:a16="http://schemas.microsoft.com/office/drawing/2014/main" id="{C5983ED5-3888-3376-5BCA-F6830128CD04}"/>
              </a:ext>
            </a:extLst>
          </p:cNvPr>
          <p:cNvGrpSpPr/>
          <p:nvPr/>
        </p:nvGrpSpPr>
        <p:grpSpPr>
          <a:xfrm>
            <a:off x="6253054" y="2072565"/>
            <a:ext cx="5806398" cy="1765446"/>
            <a:chOff x="6096000" y="2758808"/>
            <a:chExt cx="5806398" cy="1765446"/>
          </a:xfrm>
        </p:grpSpPr>
        <p:sp>
          <p:nvSpPr>
            <p:cNvPr id="30" name="TextBox 29">
              <a:extLst>
                <a:ext uri="{FF2B5EF4-FFF2-40B4-BE49-F238E27FC236}">
                  <a16:creationId xmlns:a16="http://schemas.microsoft.com/office/drawing/2014/main" id="{90073ED9-F5B0-BAFA-02B7-C89FD75C23EB}"/>
                </a:ext>
              </a:extLst>
            </p:cNvPr>
            <p:cNvSpPr txBox="1"/>
            <p:nvPr/>
          </p:nvSpPr>
          <p:spPr>
            <a:xfrm>
              <a:off x="6096000" y="2758808"/>
              <a:ext cx="5806398" cy="1323439"/>
            </a:xfrm>
            <a:prstGeom prst="rect">
              <a:avLst/>
            </a:prstGeom>
            <a:noFill/>
          </p:spPr>
          <p:txBody>
            <a:bodyPr wrap="none" rtlCol="0">
              <a:spAutoFit/>
            </a:bodyPr>
            <a:lstStyle/>
            <a:p>
              <a:r>
                <a:rPr lang="en-US" sz="8000" spc="600" dirty="0">
                  <a:solidFill>
                    <a:srgbClr val="FAF3E3"/>
                  </a:solidFill>
                  <a:latin typeface="Couture" panose="020B0804020202020204" pitchFamily="34" charset="0"/>
                </a:rPr>
                <a:t>Working</a:t>
              </a:r>
            </a:p>
          </p:txBody>
        </p:sp>
        <p:sp>
          <p:nvSpPr>
            <p:cNvPr id="31" name="TextBox 30">
              <a:extLst>
                <a:ext uri="{FF2B5EF4-FFF2-40B4-BE49-F238E27FC236}">
                  <a16:creationId xmlns:a16="http://schemas.microsoft.com/office/drawing/2014/main" id="{9A9ACDDC-C0E9-96E6-A8A2-520913E98826}"/>
                </a:ext>
              </a:extLst>
            </p:cNvPr>
            <p:cNvSpPr txBox="1"/>
            <p:nvPr/>
          </p:nvSpPr>
          <p:spPr>
            <a:xfrm>
              <a:off x="6256376" y="3939479"/>
              <a:ext cx="5210697" cy="584775"/>
            </a:xfrm>
            <a:prstGeom prst="rect">
              <a:avLst/>
            </a:prstGeom>
            <a:noFill/>
          </p:spPr>
          <p:txBody>
            <a:bodyPr wrap="square" rtlCol="0">
              <a:spAutoFit/>
            </a:bodyPr>
            <a:lstStyle/>
            <a:p>
              <a:pPr algn="ctr"/>
              <a:r>
                <a:rPr lang="en-US" sz="3200" spc="600" dirty="0">
                  <a:solidFill>
                    <a:srgbClr val="FAF3E3"/>
                  </a:solidFill>
                  <a:latin typeface="Modern Sans" pitchFamily="50" charset="0"/>
                </a:rPr>
                <a:t>Insaaf-Insight</a:t>
              </a:r>
            </a:p>
          </p:txBody>
        </p:sp>
      </p:grpSp>
      <p:pic>
        <p:nvPicPr>
          <p:cNvPr id="3" name="Picture 2">
            <a:extLst>
              <a:ext uri="{FF2B5EF4-FFF2-40B4-BE49-F238E27FC236}">
                <a16:creationId xmlns:a16="http://schemas.microsoft.com/office/drawing/2014/main" id="{8025199A-AF89-9D95-8870-7982680FD85F}"/>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10000" b="90000" l="10000" r="90000">
                        <a14:foregroundMark x1="51656" y1="32512" x2="51373" y2="35016"/>
                        <a14:foregroundMark x1="55008" y1="29160" x2="50848" y2="36955"/>
                        <a14:foregroundMark x1="50848" y1="36955" x2="50848" y2="36955"/>
                        <a14:foregroundMark x1="59451" y1="16963" x2="51777" y2="47617"/>
                        <a14:foregroundMark x1="51777" y1="47617" x2="34733" y2="77666"/>
                        <a14:foregroundMark x1="34733" y1="77666" x2="36672" y2="28877"/>
                        <a14:foregroundMark x1="36672" y1="28877" x2="46729" y2="20517"/>
                        <a14:foregroundMark x1="46729" y1="20517" x2="54887" y2="19628"/>
                        <a14:foregroundMark x1="54887" y1="19628" x2="61672" y2="19709"/>
                        <a14:foregroundMark x1="59168" y1="18901" x2="63893" y2="26575"/>
                        <a14:foregroundMark x1="63893" y1="26575" x2="62722" y2="75000"/>
                        <a14:foregroundMark x1="62722" y1="75000" x2="59733" y2="81381"/>
                        <a14:foregroundMark x1="59733" y1="81381" x2="39984" y2="82068"/>
                        <a14:foregroundMark x1="39984" y1="82068" x2="37601" y2="74313"/>
                        <a14:foregroundMark x1="37601" y1="74313" x2="58158" y2="32149"/>
                        <a14:foregroundMark x1="58158" y1="32149" x2="61672" y2="18619"/>
                      </a14:backgroundRemoval>
                    </a14:imgEffect>
                  </a14:imgLayer>
                </a14:imgProps>
              </a:ext>
              <a:ext uri="{28A0092B-C50C-407E-A947-70E740481C1C}">
                <a14:useLocalDpi xmlns:a14="http://schemas.microsoft.com/office/drawing/2010/main" val="0"/>
              </a:ext>
            </a:extLst>
          </a:blip>
          <a:srcRect l="30930" t="13170" r="30780" b="12693"/>
          <a:stretch/>
        </p:blipFill>
        <p:spPr>
          <a:xfrm>
            <a:off x="407495" y="264447"/>
            <a:ext cx="5511008" cy="10670253"/>
          </a:xfrm>
          <a:prstGeom prst="rect">
            <a:avLst/>
          </a:prstGeom>
        </p:spPr>
      </p:pic>
      <p:sp>
        <p:nvSpPr>
          <p:cNvPr id="20" name="Freeform: Shape 19">
            <a:extLst>
              <a:ext uri="{FF2B5EF4-FFF2-40B4-BE49-F238E27FC236}">
                <a16:creationId xmlns:a16="http://schemas.microsoft.com/office/drawing/2014/main" id="{4C4CD4DF-B3D3-ECDD-E559-9FFC419E15FC}"/>
              </a:ext>
            </a:extLst>
          </p:cNvPr>
          <p:cNvSpPr/>
          <p:nvPr/>
        </p:nvSpPr>
        <p:spPr>
          <a:xfrm>
            <a:off x="857819" y="601596"/>
            <a:ext cx="4586007" cy="9930198"/>
          </a:xfrm>
          <a:custGeom>
            <a:avLst/>
            <a:gdLst>
              <a:gd name="connsiteX0" fmla="*/ 159482 w 2214101"/>
              <a:gd name="connsiteY0" fmla="*/ 0 h 4775199"/>
              <a:gd name="connsiteX1" fmla="*/ 472888 w 2214101"/>
              <a:gd name="connsiteY1" fmla="*/ 0 h 4775199"/>
              <a:gd name="connsiteX2" fmla="*/ 475424 w 2214101"/>
              <a:gd name="connsiteY2" fmla="*/ 9617 h 4775199"/>
              <a:gd name="connsiteX3" fmla="*/ 496059 w 2214101"/>
              <a:gd name="connsiteY3" fmla="*/ 73093 h 4775199"/>
              <a:gd name="connsiteX4" fmla="*/ 517490 w 2214101"/>
              <a:gd name="connsiteY4" fmla="*/ 90869 h 4775199"/>
              <a:gd name="connsiteX5" fmla="*/ 590996 w 2214101"/>
              <a:gd name="connsiteY5" fmla="*/ 157943 h 4775199"/>
              <a:gd name="connsiteX6" fmla="*/ 1613972 w 2214101"/>
              <a:gd name="connsiteY6" fmla="*/ 157943 h 4775199"/>
              <a:gd name="connsiteX7" fmla="*/ 1706528 w 2214101"/>
              <a:gd name="connsiteY7" fmla="*/ 80080 h 4775199"/>
              <a:gd name="connsiteX8" fmla="*/ 1723197 w 2214101"/>
              <a:gd name="connsiteY8" fmla="*/ 51515 h 4775199"/>
              <a:gd name="connsiteX9" fmla="*/ 1742642 w 2214101"/>
              <a:gd name="connsiteY9" fmla="*/ 176 h 4775199"/>
              <a:gd name="connsiteX10" fmla="*/ 1742709 w 2214101"/>
              <a:gd name="connsiteY10" fmla="*/ 0 h 4775199"/>
              <a:gd name="connsiteX11" fmla="*/ 2054619 w 2214101"/>
              <a:gd name="connsiteY11" fmla="*/ 0 h 4775199"/>
              <a:gd name="connsiteX12" fmla="*/ 2214101 w 2214101"/>
              <a:gd name="connsiteY12" fmla="*/ 159482 h 4775199"/>
              <a:gd name="connsiteX13" fmla="*/ 2214101 w 2214101"/>
              <a:gd name="connsiteY13" fmla="*/ 4615717 h 4775199"/>
              <a:gd name="connsiteX14" fmla="*/ 2054619 w 2214101"/>
              <a:gd name="connsiteY14" fmla="*/ 4775199 h 4775199"/>
              <a:gd name="connsiteX15" fmla="*/ 159482 w 2214101"/>
              <a:gd name="connsiteY15" fmla="*/ 4775199 h 4775199"/>
              <a:gd name="connsiteX16" fmla="*/ 0 w 2214101"/>
              <a:gd name="connsiteY16" fmla="*/ 4615717 h 4775199"/>
              <a:gd name="connsiteX17" fmla="*/ 0 w 2214101"/>
              <a:gd name="connsiteY17" fmla="*/ 159482 h 4775199"/>
              <a:gd name="connsiteX18" fmla="*/ 159482 w 2214101"/>
              <a:gd name="connsiteY18" fmla="*/ 0 h 4775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214101" h="4775199">
                <a:moveTo>
                  <a:pt x="159482" y="0"/>
                </a:moveTo>
                <a:lnTo>
                  <a:pt x="472888" y="0"/>
                </a:lnTo>
                <a:lnTo>
                  <a:pt x="475424" y="9617"/>
                </a:lnTo>
                <a:cubicBezTo>
                  <a:pt x="483122" y="26520"/>
                  <a:pt x="496059" y="49357"/>
                  <a:pt x="496059" y="73093"/>
                </a:cubicBezTo>
                <a:lnTo>
                  <a:pt x="517490" y="90869"/>
                </a:lnTo>
                <a:cubicBezTo>
                  <a:pt x="517490" y="138340"/>
                  <a:pt x="549085" y="157943"/>
                  <a:pt x="590996" y="157943"/>
                </a:cubicBezTo>
                <a:lnTo>
                  <a:pt x="1613972" y="157943"/>
                </a:lnTo>
                <a:cubicBezTo>
                  <a:pt x="1655883" y="157943"/>
                  <a:pt x="1706528" y="127551"/>
                  <a:pt x="1706528" y="80080"/>
                </a:cubicBezTo>
                <a:lnTo>
                  <a:pt x="1723197" y="51515"/>
                </a:lnTo>
                <a:cubicBezTo>
                  <a:pt x="1723197" y="27780"/>
                  <a:pt x="1735539" y="11011"/>
                  <a:pt x="1742642" y="176"/>
                </a:cubicBezTo>
                <a:lnTo>
                  <a:pt x="1742709" y="0"/>
                </a:lnTo>
                <a:lnTo>
                  <a:pt x="2054619" y="0"/>
                </a:lnTo>
                <a:cubicBezTo>
                  <a:pt x="2142698" y="0"/>
                  <a:pt x="2214101" y="71403"/>
                  <a:pt x="2214101" y="159482"/>
                </a:cubicBezTo>
                <a:lnTo>
                  <a:pt x="2214101" y="4615717"/>
                </a:lnTo>
                <a:cubicBezTo>
                  <a:pt x="2214101" y="4703796"/>
                  <a:pt x="2142698" y="4775199"/>
                  <a:pt x="2054619" y="4775199"/>
                </a:cubicBezTo>
                <a:lnTo>
                  <a:pt x="159482" y="4775199"/>
                </a:lnTo>
                <a:cubicBezTo>
                  <a:pt x="71403" y="4775199"/>
                  <a:pt x="0" y="4703796"/>
                  <a:pt x="0" y="4615717"/>
                </a:cubicBezTo>
                <a:lnTo>
                  <a:pt x="0" y="159482"/>
                </a:lnTo>
                <a:cubicBezTo>
                  <a:pt x="0" y="71403"/>
                  <a:pt x="71403" y="0"/>
                  <a:pt x="159482" y="0"/>
                </a:cubicBezTo>
                <a:close/>
              </a:path>
            </a:pathLst>
          </a:custGeom>
          <a:solidFill>
            <a:srgbClr val="FF9F2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cxnSp>
        <p:nvCxnSpPr>
          <p:cNvPr id="12" name="Straight Connector 11">
            <a:extLst>
              <a:ext uri="{FF2B5EF4-FFF2-40B4-BE49-F238E27FC236}">
                <a16:creationId xmlns:a16="http://schemas.microsoft.com/office/drawing/2014/main" id="{2B6BDAD3-1DC1-BCDA-0A1B-09B888A05E88}"/>
              </a:ext>
            </a:extLst>
          </p:cNvPr>
          <p:cNvCxnSpPr>
            <a:cxnSpLocks/>
          </p:cNvCxnSpPr>
          <p:nvPr/>
        </p:nvCxnSpPr>
        <p:spPr>
          <a:xfrm>
            <a:off x="1540761" y="-296279"/>
            <a:ext cx="4567037" cy="0"/>
          </a:xfrm>
          <a:prstGeom prst="line">
            <a:avLst/>
          </a:prstGeom>
          <a:ln w="28575">
            <a:solidFill>
              <a:srgbClr val="FF9F2A"/>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m3d="http://schemas.microsoft.com/office/drawing/2017/model3d" Requires="am3d">
          <p:graphicFrame>
            <p:nvGraphicFramePr>
              <p:cNvPr id="13" name="Picture Placeholder 12">
                <a:extLst>
                  <a:ext uri="{FF2B5EF4-FFF2-40B4-BE49-F238E27FC236}">
                    <a16:creationId xmlns:a16="http://schemas.microsoft.com/office/drawing/2014/main" id="{18D4AD86-50F8-CE69-FE03-932748F743A7}"/>
                  </a:ext>
                </a:extLst>
              </p:cNvPr>
              <p:cNvGraphicFramePr>
                <a:graphicFrameLocks noGrp="1" noChangeAspect="1"/>
              </p:cNvGraphicFramePr>
              <p:nvPr>
                <p:ph type="pic" sz="quarter" idx="10"/>
                <p:extLst>
                  <p:ext uri="{D42A27DB-BD31-4B8C-83A1-F6EECF244321}">
                    <p14:modId xmlns:p14="http://schemas.microsoft.com/office/powerpoint/2010/main" val="3100552211"/>
                  </p:ext>
                </p:extLst>
              </p:nvPr>
            </p:nvGraphicFramePr>
            <p:xfrm>
              <a:off x="8344655" y="4266981"/>
              <a:ext cx="1511051" cy="1658851"/>
            </p:xfrm>
            <a:graphic>
              <a:graphicData uri="http://schemas.microsoft.com/office/drawing/2017/model3d">
                <am3d:model3d r:embed="rId5">
                  <am3d:spPr>
                    <a:xfrm>
                      <a:off x="0" y="0"/>
                      <a:ext cx="1511051" cy="1658851"/>
                    </a:xfrm>
                    <a:prstGeom prst="rect">
                      <a:avLst/>
                    </a:prstGeom>
                  </am3d:spPr>
                  <am3d:camera>
                    <am3d:pos x="0" y="0" z="64164769"/>
                    <am3d:up dx="0" dy="36000000" dz="0"/>
                    <am3d:lookAt x="0" y="0" z="0"/>
                    <am3d:perspective fov="2700000"/>
                  </am3d:camera>
                  <am3d:trans>
                    <am3d:meterPerModelUnit n="4457" d="1000000"/>
                    <am3d:preTrans dx="-16696772" dy="0" dz="18005797"/>
                    <am3d:scale>
                      <am3d:sx n="1000000" d="1000000"/>
                      <am3d:sy n="1000000" d="1000000"/>
                      <am3d:sz n="1000000" d="1000000"/>
                    </am3d:scale>
                    <am3d:rot ax="5887863" ay="-15713" az="109888"/>
                    <am3d:postTrans dx="0" dy="0" dz="0"/>
                  </am3d:trans>
                  <am3d:raster rName="Office3DRenderer" rVer="16.0.8326">
                    <am3d:blip r:embed="rId6"/>
                  </am3d:raster>
                  <am3d:objViewport viewportSz="2298320"/>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3" name="Picture Placeholder 12">
                <a:extLst>
                  <a:ext uri="{FF2B5EF4-FFF2-40B4-BE49-F238E27FC236}">
                    <a16:creationId xmlns:a16="http://schemas.microsoft.com/office/drawing/2014/main" id="{18D4AD86-50F8-CE69-FE03-932748F743A7}"/>
                  </a:ext>
                </a:extLst>
              </p:cNvPr>
              <p:cNvPicPr>
                <a:picLocks noGrp="1" noRot="1" noChangeAspect="1" noMove="1" noResize="1" noEditPoints="1" noAdjustHandles="1" noChangeArrowheads="1" noChangeShapeType="1" noCrop="1"/>
              </p:cNvPicPr>
              <p:nvPr/>
            </p:nvPicPr>
            <p:blipFill>
              <a:blip r:embed="rId6"/>
              <a:stretch>
                <a:fillRect/>
              </a:stretch>
            </p:blipFill>
            <p:spPr>
              <a:xfrm>
                <a:off x="8344655" y="4266981"/>
                <a:ext cx="1511051" cy="1658851"/>
              </a:xfrm>
              <a:prstGeom prst="rect">
                <a:avLst/>
              </a:prstGeom>
            </p:spPr>
          </p:pic>
        </mc:Fallback>
      </mc:AlternateContent>
      <p:pic>
        <p:nvPicPr>
          <p:cNvPr id="37" name="Picture Placeholder 36" descr="A screenshot of a chat&#10;&#10;Description automatically generated">
            <a:extLst>
              <a:ext uri="{FF2B5EF4-FFF2-40B4-BE49-F238E27FC236}">
                <a16:creationId xmlns:a16="http://schemas.microsoft.com/office/drawing/2014/main" id="{160D0F9B-85B6-F895-C587-4784409A776B}"/>
              </a:ext>
            </a:extLst>
          </p:cNvPr>
          <p:cNvPicPr>
            <a:picLocks noGrp="1" noChangeAspect="1"/>
          </p:cNvPicPr>
          <p:nvPr>
            <p:ph type="pic" sz="quarter" idx="12"/>
          </p:nvPr>
        </p:nvPicPr>
        <p:blipFill rotWithShape="1">
          <a:blip r:embed="rId7">
            <a:extLst>
              <a:ext uri="{28A0092B-C50C-407E-A947-70E740481C1C}">
                <a14:useLocalDpi xmlns:a14="http://schemas.microsoft.com/office/drawing/2010/main" val="0"/>
              </a:ext>
            </a:extLst>
          </a:blip>
          <a:srcRect l="16021" t="4067" r="3063" b="436"/>
          <a:stretch/>
        </p:blipFill>
        <p:spPr>
          <a:xfrm>
            <a:off x="962600" y="7195999"/>
            <a:ext cx="4390422" cy="2892175"/>
          </a:xfrm>
        </p:spPr>
      </p:pic>
      <p:pic>
        <p:nvPicPr>
          <p:cNvPr id="29" name="Picture Placeholder 28" descr="A screenshot of a video game&#10;&#10;Description automatically generated">
            <a:extLst>
              <a:ext uri="{FF2B5EF4-FFF2-40B4-BE49-F238E27FC236}">
                <a16:creationId xmlns:a16="http://schemas.microsoft.com/office/drawing/2014/main" id="{33598E61-4C7B-E5A0-75BA-5A3503B32F32}"/>
              </a:ext>
            </a:extLst>
          </p:cNvPr>
          <p:cNvPicPr>
            <a:picLocks noGrp="1" noChangeAspect="1"/>
          </p:cNvPicPr>
          <p:nvPr>
            <p:ph type="pic" sz="quarter" idx="13"/>
          </p:nvPr>
        </p:nvPicPr>
        <p:blipFill rotWithShape="1">
          <a:blip r:embed="rId8">
            <a:extLst>
              <a:ext uri="{28A0092B-C50C-407E-A947-70E740481C1C}">
                <a14:useLocalDpi xmlns:a14="http://schemas.microsoft.com/office/drawing/2010/main" val="0"/>
              </a:ext>
            </a:extLst>
          </a:blip>
          <a:srcRect l="5716" t="-892" r="1379" b="892"/>
          <a:stretch/>
        </p:blipFill>
        <p:spPr>
          <a:xfrm>
            <a:off x="962600" y="3871210"/>
            <a:ext cx="4390422" cy="3121924"/>
          </a:xfrm>
        </p:spPr>
      </p:pic>
      <p:pic>
        <p:nvPicPr>
          <p:cNvPr id="27" name="Picture Placeholder 26" descr="A screenshot of a phone&#10;&#10;Description automatically generated">
            <a:extLst>
              <a:ext uri="{FF2B5EF4-FFF2-40B4-BE49-F238E27FC236}">
                <a16:creationId xmlns:a16="http://schemas.microsoft.com/office/drawing/2014/main" id="{97D7D3E3-7DAD-3ABC-3667-9C86A7ABC2ED}"/>
              </a:ext>
            </a:extLst>
          </p:cNvPr>
          <p:cNvPicPr>
            <a:picLocks noGrp="1" noChangeAspect="1"/>
          </p:cNvPicPr>
          <p:nvPr>
            <p:ph type="pic" sz="quarter" idx="15"/>
          </p:nvPr>
        </p:nvPicPr>
        <p:blipFill rotWithShape="1">
          <a:blip r:embed="rId9">
            <a:extLst>
              <a:ext uri="{28A0092B-C50C-407E-A947-70E740481C1C}">
                <a14:useLocalDpi xmlns:a14="http://schemas.microsoft.com/office/drawing/2010/main" val="0"/>
              </a:ext>
            </a:extLst>
          </a:blip>
          <a:srcRect l="94" t="26531" r="24151" b="1914"/>
          <a:stretch/>
        </p:blipFill>
        <p:spPr>
          <a:xfrm>
            <a:off x="962600" y="1256051"/>
            <a:ext cx="4390422" cy="2412294"/>
          </a:xfrm>
        </p:spPr>
      </p:pic>
    </p:spTree>
    <p:extLst>
      <p:ext uri="{BB962C8B-B14F-4D97-AF65-F5344CB8AC3E}">
        <p14:creationId xmlns:p14="http://schemas.microsoft.com/office/powerpoint/2010/main" val="28458349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Tm="1362">
        <p159:morph option="byObject"/>
      </p:transition>
    </mc:Choice>
    <mc:Fallback xmlns="">
      <p:transition spd="slow" advTm="1362">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F6F368E9-6EF5-4645-08AE-3A2C59F09A4D}"/>
              </a:ext>
            </a:extLst>
          </p:cNvPr>
          <p:cNvSpPr>
            <a:spLocks noGrp="1"/>
          </p:cNvSpPr>
          <p:nvPr>
            <p:ph type="pic" sz="quarter" idx="16"/>
          </p:nvPr>
        </p:nvSpPr>
        <p:spPr/>
        <p:txBody>
          <a:bodyPr/>
          <a:lstStyle/>
          <a:p>
            <a:endParaRPr lang="en-US" sz="7200"/>
          </a:p>
        </p:txBody>
      </p:sp>
      <p:sp>
        <p:nvSpPr>
          <p:cNvPr id="10" name="TextBox 9">
            <a:extLst>
              <a:ext uri="{FF2B5EF4-FFF2-40B4-BE49-F238E27FC236}">
                <a16:creationId xmlns:a16="http://schemas.microsoft.com/office/drawing/2014/main" id="{5FA55B3D-8504-034E-1B8B-58C31967AB8A}"/>
              </a:ext>
            </a:extLst>
          </p:cNvPr>
          <p:cNvSpPr txBox="1"/>
          <p:nvPr/>
        </p:nvSpPr>
        <p:spPr>
          <a:xfrm>
            <a:off x="291767" y="621450"/>
            <a:ext cx="8885320" cy="923330"/>
          </a:xfrm>
          <a:prstGeom prst="rect">
            <a:avLst/>
          </a:prstGeom>
          <a:noFill/>
        </p:spPr>
        <p:txBody>
          <a:bodyPr wrap="square">
            <a:spAutoFit/>
          </a:bodyPr>
          <a:lstStyle/>
          <a:p>
            <a:r>
              <a:rPr lang="en" sz="5400" dirty="0">
                <a:solidFill>
                  <a:srgbClr val="FAF3E3"/>
                </a:solidFill>
                <a:latin typeface="Aptos" panose="020B0004020202020204" pitchFamily="34" charset="0"/>
              </a:rPr>
              <a:t>Gantt Chart</a:t>
            </a:r>
            <a:endParaRPr lang="en-US" sz="5400" dirty="0">
              <a:solidFill>
                <a:srgbClr val="FAF3E3"/>
              </a:solidFill>
            </a:endParaRPr>
          </a:p>
        </p:txBody>
      </p:sp>
      <p:pic>
        <p:nvPicPr>
          <p:cNvPr id="12" name="Picture 11">
            <a:extLst>
              <a:ext uri="{FF2B5EF4-FFF2-40B4-BE49-F238E27FC236}">
                <a16:creationId xmlns:a16="http://schemas.microsoft.com/office/drawing/2014/main" id="{1F516740-48D4-609D-2782-F8D5CB30550A}"/>
              </a:ext>
            </a:extLst>
          </p:cNvPr>
          <p:cNvPicPr>
            <a:picLocks noChangeAspect="1"/>
          </p:cNvPicPr>
          <p:nvPr/>
        </p:nvPicPr>
        <p:blipFill>
          <a:blip r:embed="rId2"/>
          <a:srcRect/>
          <a:stretch>
            <a:fillRect/>
          </a:stretch>
        </p:blipFill>
        <p:spPr bwMode="auto">
          <a:xfrm>
            <a:off x="421106" y="1544780"/>
            <a:ext cx="11345778" cy="4579294"/>
          </a:xfrm>
          <a:prstGeom prst="rect">
            <a:avLst/>
          </a:prstGeom>
          <a:noFill/>
        </p:spPr>
      </p:pic>
    </p:spTree>
    <p:extLst>
      <p:ext uri="{BB962C8B-B14F-4D97-AF65-F5344CB8AC3E}">
        <p14:creationId xmlns:p14="http://schemas.microsoft.com/office/powerpoint/2010/main" val="6342971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 name="Picture Placeholder 40" descr="A table with text on it&#10;&#10;Description automatically generated">
            <a:extLst>
              <a:ext uri="{FF2B5EF4-FFF2-40B4-BE49-F238E27FC236}">
                <a16:creationId xmlns:a16="http://schemas.microsoft.com/office/drawing/2014/main" id="{02211BE6-9E21-06BD-5F49-AC530CA81FD1}"/>
              </a:ext>
            </a:extLst>
          </p:cNvPr>
          <p:cNvPicPr>
            <a:picLocks noGrp="1" noChangeAspect="1"/>
          </p:cNvPicPr>
          <p:nvPr>
            <p:ph type="pic" sz="quarter" idx="16"/>
          </p:nvPr>
        </p:nvPicPr>
        <p:blipFill>
          <a:blip r:embed="rId2">
            <a:extLst>
              <a:ext uri="{28A0092B-C50C-407E-A947-70E740481C1C}">
                <a14:useLocalDpi xmlns:a14="http://schemas.microsoft.com/office/drawing/2010/main" val="0"/>
              </a:ext>
            </a:extLst>
          </a:blip>
          <a:srcRect l="27833" r="27833"/>
          <a:stretch>
            <a:fillRect/>
          </a:stretch>
        </p:blipFill>
        <p:spPr/>
      </p:pic>
      <p:sp>
        <p:nvSpPr>
          <p:cNvPr id="10" name="TextBox 9">
            <a:extLst>
              <a:ext uri="{FF2B5EF4-FFF2-40B4-BE49-F238E27FC236}">
                <a16:creationId xmlns:a16="http://schemas.microsoft.com/office/drawing/2014/main" id="{65AA7EE5-C407-7544-6663-4101AC099BED}"/>
              </a:ext>
            </a:extLst>
          </p:cNvPr>
          <p:cNvSpPr txBox="1"/>
          <p:nvPr/>
        </p:nvSpPr>
        <p:spPr>
          <a:xfrm>
            <a:off x="604587" y="597386"/>
            <a:ext cx="8885320" cy="707886"/>
          </a:xfrm>
          <a:prstGeom prst="rect">
            <a:avLst/>
          </a:prstGeom>
          <a:noFill/>
        </p:spPr>
        <p:txBody>
          <a:bodyPr wrap="square">
            <a:spAutoFit/>
          </a:bodyPr>
          <a:lstStyle/>
          <a:p>
            <a:r>
              <a:rPr lang="en" sz="4000" dirty="0">
                <a:solidFill>
                  <a:srgbClr val="FAF3E3"/>
                </a:solidFill>
                <a:latin typeface="Aptos" panose="020B0004020202020204" pitchFamily="34" charset="0"/>
              </a:rPr>
              <a:t>Responsibility Chart</a:t>
            </a:r>
            <a:endParaRPr lang="en-US" sz="4000" dirty="0">
              <a:solidFill>
                <a:srgbClr val="FAF3E3"/>
              </a:solidFill>
            </a:endParaRPr>
          </a:p>
        </p:txBody>
      </p:sp>
      <p:pic>
        <p:nvPicPr>
          <p:cNvPr id="43" name="Picture 42" descr="A table with text on it&#10;&#10;Description automatically generated">
            <a:extLst>
              <a:ext uri="{FF2B5EF4-FFF2-40B4-BE49-F238E27FC236}">
                <a16:creationId xmlns:a16="http://schemas.microsoft.com/office/drawing/2014/main" id="{01762C73-8363-AC13-9C7A-56810EF9B5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1894" y="1524000"/>
            <a:ext cx="10190747" cy="4371474"/>
          </a:xfrm>
          <a:prstGeom prst="rect">
            <a:avLst/>
          </a:prstGeom>
        </p:spPr>
      </p:pic>
    </p:spTree>
    <p:extLst>
      <p:ext uri="{BB962C8B-B14F-4D97-AF65-F5344CB8AC3E}">
        <p14:creationId xmlns:p14="http://schemas.microsoft.com/office/powerpoint/2010/main" val="13937149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E700421-3D62-4AEC-2B43-58E739F63B29}"/>
              </a:ext>
            </a:extLst>
          </p:cNvPr>
          <p:cNvPicPr>
            <a:picLocks noChangeAspect="1"/>
          </p:cNvPicPr>
          <p:nvPr/>
        </p:nvPicPr>
        <p:blipFill rotWithShape="1">
          <a:blip r:embed="rId2">
            <a:extLst>
              <a:ext uri="{28A0092B-C50C-407E-A947-70E740481C1C}">
                <a14:useLocalDpi xmlns:a14="http://schemas.microsoft.com/office/drawing/2010/main" val="0"/>
              </a:ext>
            </a:extLst>
          </a:blip>
          <a:srcRect l="257" r="21600" b="20860"/>
          <a:stretch/>
        </p:blipFill>
        <p:spPr>
          <a:xfrm>
            <a:off x="1" y="0"/>
            <a:ext cx="12192000" cy="6909619"/>
          </a:xfrm>
          <a:prstGeom prst="rect">
            <a:avLst/>
          </a:prstGeom>
        </p:spPr>
      </p:pic>
      <p:sp>
        <p:nvSpPr>
          <p:cNvPr id="2" name="Oval 1">
            <a:extLst>
              <a:ext uri="{FF2B5EF4-FFF2-40B4-BE49-F238E27FC236}">
                <a16:creationId xmlns:a16="http://schemas.microsoft.com/office/drawing/2014/main" id="{6FF06B2F-414C-D055-C2E9-C6755073E059}"/>
              </a:ext>
            </a:extLst>
          </p:cNvPr>
          <p:cNvSpPr/>
          <p:nvPr/>
        </p:nvSpPr>
        <p:spPr>
          <a:xfrm>
            <a:off x="-2308122" y="-15670161"/>
            <a:ext cx="30425922" cy="30425922"/>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2385E8BE-F050-6C11-03EE-2028B6B8F452}"/>
              </a:ext>
            </a:extLst>
          </p:cNvPr>
          <p:cNvPicPr>
            <a:picLocks noChangeAspect="1"/>
          </p:cNvPicPr>
          <p:nvPr/>
        </p:nvPicPr>
        <p:blipFill rotWithShape="1">
          <a:blip r:embed="rId3">
            <a:extLst>
              <a:ext uri="{28A0092B-C50C-407E-A947-70E740481C1C}">
                <a14:useLocalDpi xmlns:a14="http://schemas.microsoft.com/office/drawing/2010/main" val="0"/>
              </a:ext>
            </a:extLst>
          </a:blip>
          <a:srcRect t="7813" b="7813"/>
          <a:stretch/>
        </p:blipFill>
        <p:spPr>
          <a:xfrm>
            <a:off x="0" y="-64295"/>
            <a:ext cx="12420602" cy="6986589"/>
          </a:xfrm>
          <a:prstGeom prst="rect">
            <a:avLst/>
          </a:prstGeom>
        </p:spPr>
      </p:pic>
      <p:sp>
        <p:nvSpPr>
          <p:cNvPr id="4" name="Rectangle 3">
            <a:extLst>
              <a:ext uri="{FF2B5EF4-FFF2-40B4-BE49-F238E27FC236}">
                <a16:creationId xmlns:a16="http://schemas.microsoft.com/office/drawing/2014/main" id="{7D27CB5D-C0CE-6CA9-8B47-F819A93C1913}"/>
              </a:ext>
            </a:extLst>
          </p:cNvPr>
          <p:cNvSpPr/>
          <p:nvPr/>
        </p:nvSpPr>
        <p:spPr>
          <a:xfrm>
            <a:off x="-1" y="-81664"/>
            <a:ext cx="12420602" cy="6939664"/>
          </a:xfrm>
          <a:prstGeom prst="rect">
            <a:avLst/>
          </a:prstGeom>
          <a:solidFill>
            <a:schemeClr val="tx1">
              <a:alpha val="4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8DFA1643-0202-8987-530E-624DD312F673}"/>
              </a:ext>
            </a:extLst>
          </p:cNvPr>
          <p:cNvSpPr txBox="1"/>
          <p:nvPr/>
        </p:nvSpPr>
        <p:spPr>
          <a:xfrm>
            <a:off x="297694" y="3429000"/>
            <a:ext cx="7771679" cy="1569660"/>
          </a:xfrm>
          <a:prstGeom prst="rect">
            <a:avLst/>
          </a:prstGeom>
          <a:noFill/>
        </p:spPr>
        <p:txBody>
          <a:bodyPr wrap="none" rtlCol="0">
            <a:spAutoFit/>
          </a:bodyPr>
          <a:lstStyle/>
          <a:p>
            <a:r>
              <a:rPr lang="en-US" sz="9600" dirty="0">
                <a:solidFill>
                  <a:schemeClr val="bg1"/>
                </a:solidFill>
                <a:latin typeface="Couture" panose="020B0804020202020204" pitchFamily="34" charset="0"/>
              </a:rPr>
              <a:t>Thank you</a:t>
            </a:r>
          </a:p>
        </p:txBody>
      </p:sp>
    </p:spTree>
    <p:extLst>
      <p:ext uri="{BB962C8B-B14F-4D97-AF65-F5344CB8AC3E}">
        <p14:creationId xmlns:p14="http://schemas.microsoft.com/office/powerpoint/2010/main" val="1183322583"/>
      </p:ext>
    </p:extLst>
  </p:cSld>
  <p:clrMapOvr>
    <a:masterClrMapping/>
  </p:clrMapOvr>
  <mc:AlternateContent xmlns:mc="http://schemas.openxmlformats.org/markup-compatibility/2006" xmlns:p159="http://schemas.microsoft.com/office/powerpoint/2015/09/main">
    <mc:Choice Requires="p159">
      <p:transition advTm="2082">
        <p159:morph option="byObject"/>
      </p:transition>
    </mc:Choice>
    <mc:Fallback xmlns="">
      <p:transition advTm="208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9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900"/>
                                        <p:tgtEl>
                                          <p:spTgt spid="3"/>
                                        </p:tgtEl>
                                      </p:cBhvr>
                                    </p:animEffect>
                                  </p:childTnLst>
                                </p:cTn>
                              </p:par>
                              <p:par>
                                <p:cTn id="11" presetID="42" presetClass="path" presetSubtype="0" accel="50000" decel="50000" fill="hold" grpId="1" nodeType="withEffect">
                                  <p:stCondLst>
                                    <p:cond delay="0"/>
                                  </p:stCondLst>
                                  <p:childTnLst>
                                    <p:animMotion origin="layout" path="M 1.04167E-6 -1.85185E-6 L 1.04167E-6 -0.11065 " pathEditMode="relative" rAng="0" ptsTypes="AA">
                                      <p:cBhvr>
                                        <p:cTn id="12" dur="1400" fill="hold"/>
                                        <p:tgtEl>
                                          <p:spTgt spid="3"/>
                                        </p:tgtEl>
                                        <p:attrNameLst>
                                          <p:attrName>ppt_x</p:attrName>
                                          <p:attrName>ppt_y</p:attrName>
                                        </p:attrNameLst>
                                      </p:cBhvr>
                                      <p:rCtr x="0" y="-5532"/>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3" grpId="0"/>
      <p:bldP spid="3" grpId="1"/>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Google Shape;361;p61">
            <a:extLst>
              <a:ext uri="{FF2B5EF4-FFF2-40B4-BE49-F238E27FC236}">
                <a16:creationId xmlns:a16="http://schemas.microsoft.com/office/drawing/2014/main" id="{BBDE0CD1-1143-C835-01F9-CB90A61B3C81}"/>
              </a:ext>
            </a:extLst>
          </p:cNvPr>
          <p:cNvSpPr txBox="1">
            <a:spLocks/>
          </p:cNvSpPr>
          <p:nvPr/>
        </p:nvSpPr>
        <p:spPr>
          <a:xfrm>
            <a:off x="640080" y="325369"/>
            <a:ext cx="4368602" cy="1956841"/>
          </a:xfrm>
          <a:prstGeom prst="rect">
            <a:avLst/>
          </a:prstGeom>
        </p:spPr>
        <p:txBody>
          <a:bodyPr spcFirstLastPara="1" vert="horz" lIns="91440" tIns="45720" rIns="91440" bIns="45720" rtlCol="0" anchor="b"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buSzPts val="990"/>
            </a:pPr>
            <a:r>
              <a:rPr lang="en-US" sz="5400" dirty="0">
                <a:solidFill>
                  <a:srgbClr val="FAF3E3"/>
                </a:solidFill>
              </a:rPr>
              <a:t>Contents</a:t>
            </a:r>
          </a:p>
        </p:txBody>
      </p:sp>
      <p:sp>
        <p:nvSpPr>
          <p:cNvPr id="9" name="Google Shape;360;p61">
            <a:extLst>
              <a:ext uri="{FF2B5EF4-FFF2-40B4-BE49-F238E27FC236}">
                <a16:creationId xmlns:a16="http://schemas.microsoft.com/office/drawing/2014/main" id="{D861535D-5AAD-5FBE-925B-4BC7F9953F41}"/>
              </a:ext>
            </a:extLst>
          </p:cNvPr>
          <p:cNvSpPr txBox="1">
            <a:spLocks/>
          </p:cNvSpPr>
          <p:nvPr/>
        </p:nvSpPr>
        <p:spPr>
          <a:xfrm>
            <a:off x="702586" y="2441448"/>
            <a:ext cx="4306096" cy="3650754"/>
          </a:xfrm>
          <a:prstGeom prst="rect">
            <a:avLst/>
          </a:prstGeom>
        </p:spPr>
        <p:txBody>
          <a:bodyPr spcFirstLastPara="1" vert="horz" lIns="91440" tIns="45720" rIns="91440" bIns="45720" rtlCol="0" anchorCtr="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a:spcBef>
                <a:spcPts val="0"/>
              </a:spcBef>
              <a:buClr>
                <a:schemeClr val="accent1"/>
              </a:buClr>
              <a:buSzPts val="1400"/>
            </a:pPr>
            <a:r>
              <a:rPr lang="en-US" sz="1800" dirty="0">
                <a:solidFill>
                  <a:srgbClr val="FAF3E3"/>
                </a:solidFill>
              </a:rPr>
              <a:t>Introduction</a:t>
            </a:r>
          </a:p>
          <a:p>
            <a:pPr marL="457200">
              <a:spcBef>
                <a:spcPts val="800"/>
              </a:spcBef>
              <a:buClr>
                <a:schemeClr val="accent1"/>
              </a:buClr>
              <a:buSzPts val="1400"/>
            </a:pPr>
            <a:r>
              <a:rPr lang="en-US" sz="1800" dirty="0">
                <a:solidFill>
                  <a:srgbClr val="FAF3E3"/>
                </a:solidFill>
              </a:rPr>
              <a:t>Existing Solutions &amp; Literature Survey</a:t>
            </a:r>
          </a:p>
          <a:p>
            <a:pPr marL="457200">
              <a:spcBef>
                <a:spcPts val="800"/>
              </a:spcBef>
              <a:buClr>
                <a:schemeClr val="accent1"/>
              </a:buClr>
              <a:buSzPts val="1400"/>
            </a:pPr>
            <a:r>
              <a:rPr lang="en-US" sz="1800" dirty="0">
                <a:solidFill>
                  <a:srgbClr val="FAF3E3"/>
                </a:solidFill>
              </a:rPr>
              <a:t>Comparison with Existing Literature</a:t>
            </a:r>
          </a:p>
          <a:p>
            <a:pPr marL="457200">
              <a:spcBef>
                <a:spcPts val="800"/>
              </a:spcBef>
              <a:buClr>
                <a:schemeClr val="accent1"/>
              </a:buClr>
              <a:buSzPts val="1400"/>
            </a:pPr>
            <a:r>
              <a:rPr lang="en-US" sz="1800" dirty="0">
                <a:solidFill>
                  <a:srgbClr val="FAF3E3"/>
                </a:solidFill>
              </a:rPr>
              <a:t>Gap Analysis</a:t>
            </a:r>
          </a:p>
          <a:p>
            <a:pPr marL="457200">
              <a:spcBef>
                <a:spcPts val="800"/>
              </a:spcBef>
              <a:buClr>
                <a:schemeClr val="accent1"/>
              </a:buClr>
              <a:buSzPts val="1400"/>
            </a:pPr>
            <a:r>
              <a:rPr lang="en-US" sz="1800" dirty="0">
                <a:solidFill>
                  <a:srgbClr val="FAF3E3"/>
                </a:solidFill>
              </a:rPr>
              <a:t>Problem Statement</a:t>
            </a:r>
          </a:p>
          <a:p>
            <a:pPr marL="457200">
              <a:spcBef>
                <a:spcPts val="800"/>
              </a:spcBef>
              <a:buClr>
                <a:schemeClr val="accent1"/>
              </a:buClr>
              <a:buSzPts val="1400"/>
            </a:pPr>
            <a:r>
              <a:rPr lang="en-US" sz="1800" dirty="0">
                <a:solidFill>
                  <a:srgbClr val="FAF3E3"/>
                </a:solidFill>
              </a:rPr>
              <a:t>Objectives</a:t>
            </a:r>
          </a:p>
          <a:p>
            <a:pPr marL="457200">
              <a:spcBef>
                <a:spcPts val="800"/>
              </a:spcBef>
              <a:buClr>
                <a:schemeClr val="accent1"/>
              </a:buClr>
              <a:buSzPts val="1400"/>
            </a:pPr>
            <a:r>
              <a:rPr lang="en-US" sz="1800" dirty="0">
                <a:solidFill>
                  <a:srgbClr val="FAF3E3"/>
                </a:solidFill>
              </a:rPr>
              <a:t>Tools / Platforms Used</a:t>
            </a:r>
          </a:p>
          <a:p>
            <a:pPr marL="457200">
              <a:spcBef>
                <a:spcPts val="800"/>
              </a:spcBef>
              <a:buClr>
                <a:schemeClr val="accent1"/>
              </a:buClr>
              <a:buSzPts val="1400"/>
            </a:pPr>
            <a:r>
              <a:rPr lang="en-US" sz="1800" dirty="0">
                <a:solidFill>
                  <a:srgbClr val="FAF3E3"/>
                </a:solidFill>
              </a:rPr>
              <a:t>Solution Methodology</a:t>
            </a:r>
          </a:p>
          <a:p>
            <a:pPr marL="457200">
              <a:spcBef>
                <a:spcPts val="800"/>
              </a:spcBef>
              <a:buClr>
                <a:schemeClr val="accent1"/>
              </a:buClr>
              <a:buSzPts val="1400"/>
            </a:pPr>
            <a:r>
              <a:rPr lang="en-US" sz="1800" dirty="0">
                <a:solidFill>
                  <a:srgbClr val="FAF3E3"/>
                </a:solidFill>
              </a:rPr>
              <a:t>Outcomes</a:t>
            </a:r>
          </a:p>
          <a:p>
            <a:pPr marL="457200">
              <a:spcBef>
                <a:spcPts val="800"/>
              </a:spcBef>
              <a:buClr>
                <a:schemeClr val="accent1"/>
              </a:buClr>
              <a:buSzPts val="1400"/>
            </a:pPr>
            <a:r>
              <a:rPr lang="en-US" sz="1800" dirty="0">
                <a:solidFill>
                  <a:srgbClr val="FAF3E3"/>
                </a:solidFill>
              </a:rPr>
              <a:t>Gantt Chart</a:t>
            </a:r>
          </a:p>
          <a:p>
            <a:pPr marL="457200">
              <a:spcBef>
                <a:spcPts val="800"/>
              </a:spcBef>
              <a:buClr>
                <a:schemeClr val="accent1"/>
              </a:buClr>
              <a:buSzPts val="1400"/>
            </a:pPr>
            <a:r>
              <a:rPr lang="en-US" sz="1800" dirty="0">
                <a:solidFill>
                  <a:srgbClr val="FAF3E3"/>
                </a:solidFill>
              </a:rPr>
              <a:t>Responsibility Chart</a:t>
            </a:r>
          </a:p>
        </p:txBody>
      </p:sp>
      <p:pic>
        <p:nvPicPr>
          <p:cNvPr id="22" name="Picture Placeholder 21" descr="A hand holding a phone&#10;&#10;Description automatically generated">
            <a:extLst>
              <a:ext uri="{FF2B5EF4-FFF2-40B4-BE49-F238E27FC236}">
                <a16:creationId xmlns:a16="http://schemas.microsoft.com/office/drawing/2014/main" id="{1D90C0C8-EE9A-242E-34D7-F06E5A6D864F}"/>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l="14540" r="14540"/>
          <a:stretch>
            <a:fillRect/>
          </a:stretch>
        </p:blipFill>
        <p:spPr>
          <a:xfrm>
            <a:off x="9589160" y="425235"/>
            <a:ext cx="1663240" cy="2346299"/>
          </a:xfrm>
        </p:spPr>
      </p:pic>
      <p:sp>
        <p:nvSpPr>
          <p:cNvPr id="6" name="Picture Placeholder 5">
            <a:extLst>
              <a:ext uri="{FF2B5EF4-FFF2-40B4-BE49-F238E27FC236}">
                <a16:creationId xmlns:a16="http://schemas.microsoft.com/office/drawing/2014/main" id="{962ED434-5258-0A92-602F-1B51ED1F1CA5}"/>
              </a:ext>
            </a:extLst>
          </p:cNvPr>
          <p:cNvSpPr>
            <a:spLocks noGrp="1"/>
          </p:cNvSpPr>
          <p:nvPr>
            <p:ph type="pic" sz="quarter" idx="12"/>
          </p:nvPr>
        </p:nvSpPr>
        <p:spPr/>
        <p:txBody>
          <a:bodyPr/>
          <a:lstStyle/>
          <a:p>
            <a:endParaRPr lang="en-US"/>
          </a:p>
        </p:txBody>
      </p:sp>
      <p:pic>
        <p:nvPicPr>
          <p:cNvPr id="13" name="Picture Placeholder 12" descr="A person holding a paper&#10;&#10;Description automatically generated">
            <a:extLst>
              <a:ext uri="{FF2B5EF4-FFF2-40B4-BE49-F238E27FC236}">
                <a16:creationId xmlns:a16="http://schemas.microsoft.com/office/drawing/2014/main" id="{8A01F2BE-E1DC-BC81-02CF-2100E51617E3}"/>
              </a:ext>
            </a:extLst>
          </p:cNvPr>
          <p:cNvPicPr>
            <a:picLocks noGrp="1" noChangeAspect="1"/>
          </p:cNvPicPr>
          <p:nvPr>
            <p:ph type="pic" sz="quarter" idx="10"/>
          </p:nvPr>
        </p:nvPicPr>
        <p:blipFill rotWithShape="1">
          <a:blip r:embed="rId3">
            <a:extLst>
              <a:ext uri="{28A0092B-C50C-407E-A947-70E740481C1C}">
                <a14:useLocalDpi xmlns:a14="http://schemas.microsoft.com/office/drawing/2010/main" val="0"/>
              </a:ext>
            </a:extLst>
          </a:blip>
          <a:srcRect l="4477" r="4477"/>
          <a:stretch/>
        </p:blipFill>
        <p:spPr>
          <a:xfrm rot="1286549">
            <a:off x="7204207" y="2345362"/>
            <a:ext cx="2946925" cy="3207893"/>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pic>
        <p:nvPicPr>
          <p:cNvPr id="19" name="Picture 18">
            <a:extLst>
              <a:ext uri="{FF2B5EF4-FFF2-40B4-BE49-F238E27FC236}">
                <a16:creationId xmlns:a16="http://schemas.microsoft.com/office/drawing/2014/main" id="{E92FC32B-5B18-DCA6-0181-7665F41AF869}"/>
              </a:ext>
            </a:extLst>
          </p:cNvPr>
          <p:cNvPicPr>
            <a:picLocks noChangeAspect="1"/>
          </p:cNvPicPr>
          <p:nvPr/>
        </p:nvPicPr>
        <p:blipFill>
          <a:blip r:embed="rId4"/>
          <a:stretch>
            <a:fillRect/>
          </a:stretch>
        </p:blipFill>
        <p:spPr>
          <a:xfrm>
            <a:off x="6710615" y="1217966"/>
            <a:ext cx="2004076" cy="2004076"/>
          </a:xfrm>
          <a:prstGeom prst="rect">
            <a:avLst/>
          </a:prstGeom>
        </p:spPr>
      </p:pic>
      <p:sp>
        <p:nvSpPr>
          <p:cNvPr id="7" name="Picture Placeholder 6">
            <a:extLst>
              <a:ext uri="{FF2B5EF4-FFF2-40B4-BE49-F238E27FC236}">
                <a16:creationId xmlns:a16="http://schemas.microsoft.com/office/drawing/2014/main" id="{953F5175-EA13-5E7C-D2EC-AE178A070CFE}"/>
              </a:ext>
            </a:extLst>
          </p:cNvPr>
          <p:cNvSpPr>
            <a:spLocks noGrp="1"/>
          </p:cNvSpPr>
          <p:nvPr>
            <p:ph type="pic" sz="quarter" idx="13"/>
          </p:nvPr>
        </p:nvSpPr>
        <p:spPr/>
        <p:txBody>
          <a:bodyPr/>
          <a:lstStyle/>
          <a:p>
            <a:endParaRPr lang="en-US"/>
          </a:p>
        </p:txBody>
      </p:sp>
    </p:spTree>
    <p:extLst>
      <p:ext uri="{BB962C8B-B14F-4D97-AF65-F5344CB8AC3E}">
        <p14:creationId xmlns:p14="http://schemas.microsoft.com/office/powerpoint/2010/main" val="22855001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1010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F977DE90-4C52-2155-B937-1460363F6E4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60720" y="-1001526"/>
            <a:ext cx="14401800" cy="9601200"/>
          </a:xfrm>
          <a:prstGeom prst="rect">
            <a:avLst/>
          </a:prstGeom>
        </p:spPr>
      </p:pic>
      <p:grpSp>
        <p:nvGrpSpPr>
          <p:cNvPr id="53" name="Group 52">
            <a:extLst>
              <a:ext uri="{FF2B5EF4-FFF2-40B4-BE49-F238E27FC236}">
                <a16:creationId xmlns:a16="http://schemas.microsoft.com/office/drawing/2014/main" id="{A0A5D8A1-AE62-798C-635F-44CC05D6F83D}"/>
              </a:ext>
            </a:extLst>
          </p:cNvPr>
          <p:cNvGrpSpPr/>
          <p:nvPr/>
        </p:nvGrpSpPr>
        <p:grpSpPr>
          <a:xfrm>
            <a:off x="13441080" y="2072565"/>
            <a:ext cx="5531451" cy="1588194"/>
            <a:chOff x="6096000" y="2758808"/>
            <a:chExt cx="5531451" cy="1588194"/>
          </a:xfrm>
        </p:grpSpPr>
        <p:sp>
          <p:nvSpPr>
            <p:cNvPr id="54" name="TextBox 53">
              <a:extLst>
                <a:ext uri="{FF2B5EF4-FFF2-40B4-BE49-F238E27FC236}">
                  <a16:creationId xmlns:a16="http://schemas.microsoft.com/office/drawing/2014/main" id="{7CAF3CA4-0C2F-0971-1EA5-63AC42F431E9}"/>
                </a:ext>
              </a:extLst>
            </p:cNvPr>
            <p:cNvSpPr txBox="1"/>
            <p:nvPr/>
          </p:nvSpPr>
          <p:spPr>
            <a:xfrm>
              <a:off x="6096000" y="2758808"/>
              <a:ext cx="5531451" cy="1323439"/>
            </a:xfrm>
            <a:prstGeom prst="rect">
              <a:avLst/>
            </a:prstGeom>
            <a:noFill/>
          </p:spPr>
          <p:txBody>
            <a:bodyPr wrap="none" rtlCol="0">
              <a:spAutoFit/>
            </a:bodyPr>
            <a:lstStyle/>
            <a:p>
              <a:r>
                <a:rPr lang="en-US" sz="8000" spc="600" dirty="0">
                  <a:solidFill>
                    <a:srgbClr val="FAF3E3"/>
                  </a:solidFill>
                  <a:latin typeface="Cyberion Demo" pitchFamily="50" charset="0"/>
                </a:rPr>
                <a:t>HOLMES</a:t>
              </a:r>
            </a:p>
          </p:txBody>
        </p:sp>
        <p:sp>
          <p:nvSpPr>
            <p:cNvPr id="55" name="TextBox 54">
              <a:extLst>
                <a:ext uri="{FF2B5EF4-FFF2-40B4-BE49-F238E27FC236}">
                  <a16:creationId xmlns:a16="http://schemas.microsoft.com/office/drawing/2014/main" id="{90CCE17E-553C-2915-4361-54DB50D8B76A}"/>
                </a:ext>
              </a:extLst>
            </p:cNvPr>
            <p:cNvSpPr txBox="1"/>
            <p:nvPr/>
          </p:nvSpPr>
          <p:spPr>
            <a:xfrm>
              <a:off x="6256376" y="3762227"/>
              <a:ext cx="5210697" cy="584775"/>
            </a:xfrm>
            <a:prstGeom prst="rect">
              <a:avLst/>
            </a:prstGeom>
            <a:noFill/>
          </p:spPr>
          <p:txBody>
            <a:bodyPr wrap="square" rtlCol="0">
              <a:spAutoFit/>
            </a:bodyPr>
            <a:lstStyle/>
            <a:p>
              <a:pPr algn="ctr"/>
              <a:r>
                <a:rPr lang="en-US" sz="3200" spc="600" dirty="0">
                  <a:solidFill>
                    <a:srgbClr val="FAF3E3"/>
                  </a:solidFill>
                  <a:latin typeface="Caviar Dreams" panose="020B0402020204020504" pitchFamily="34" charset="0"/>
                </a:rPr>
                <a:t>APP</a:t>
              </a:r>
            </a:p>
          </p:txBody>
        </p:sp>
      </p:grpSp>
      <p:sp>
        <p:nvSpPr>
          <p:cNvPr id="2" name="TextBox 1">
            <a:extLst>
              <a:ext uri="{FF2B5EF4-FFF2-40B4-BE49-F238E27FC236}">
                <a16:creationId xmlns:a16="http://schemas.microsoft.com/office/drawing/2014/main" id="{9FF6DB3A-6609-1FD1-DC4C-9F0B7108CDF5}"/>
              </a:ext>
            </a:extLst>
          </p:cNvPr>
          <p:cNvSpPr txBox="1"/>
          <p:nvPr/>
        </p:nvSpPr>
        <p:spPr>
          <a:xfrm>
            <a:off x="3143763" y="339444"/>
            <a:ext cx="6388287" cy="830997"/>
          </a:xfrm>
          <a:prstGeom prst="rect">
            <a:avLst/>
          </a:prstGeom>
          <a:noFill/>
        </p:spPr>
        <p:txBody>
          <a:bodyPr wrap="none" rtlCol="0">
            <a:spAutoFit/>
          </a:bodyPr>
          <a:lstStyle/>
          <a:p>
            <a:r>
              <a:rPr lang="en-US" sz="4800" spc="600" dirty="0">
                <a:solidFill>
                  <a:srgbClr val="FAF3E3"/>
                </a:solidFill>
                <a:latin typeface="Couture" panose="020B0804020202020204" pitchFamily="34" charset="0"/>
              </a:rPr>
              <a:t>INSAAF INSIGHT</a:t>
            </a:r>
          </a:p>
        </p:txBody>
      </p:sp>
      <p:sp>
        <p:nvSpPr>
          <p:cNvPr id="4" name="TextBox 3">
            <a:extLst>
              <a:ext uri="{FF2B5EF4-FFF2-40B4-BE49-F238E27FC236}">
                <a16:creationId xmlns:a16="http://schemas.microsoft.com/office/drawing/2014/main" id="{02A1CDB3-9A6D-56D4-E6C6-A9ED36F9EB02}"/>
              </a:ext>
            </a:extLst>
          </p:cNvPr>
          <p:cNvSpPr txBox="1"/>
          <p:nvPr/>
        </p:nvSpPr>
        <p:spPr>
          <a:xfrm>
            <a:off x="3270825" y="1228708"/>
            <a:ext cx="5210697" cy="338554"/>
          </a:xfrm>
          <a:prstGeom prst="rect">
            <a:avLst/>
          </a:prstGeom>
          <a:noFill/>
        </p:spPr>
        <p:txBody>
          <a:bodyPr wrap="square" rtlCol="0">
            <a:spAutoFit/>
          </a:bodyPr>
          <a:lstStyle/>
          <a:p>
            <a:pPr algn="ctr"/>
            <a:r>
              <a:rPr lang="en-US" sz="1600" spc="300" dirty="0">
                <a:solidFill>
                  <a:srgbClr val="FAF3E3"/>
                </a:solidFill>
                <a:latin typeface="Modern Sans" pitchFamily="50" charset="0"/>
              </a:rPr>
              <a:t>A LEGAL ASSISTANT</a:t>
            </a:r>
          </a:p>
        </p:txBody>
      </p:sp>
      <p:sp>
        <p:nvSpPr>
          <p:cNvPr id="20" name="TextBox 19">
            <a:extLst>
              <a:ext uri="{FF2B5EF4-FFF2-40B4-BE49-F238E27FC236}">
                <a16:creationId xmlns:a16="http://schemas.microsoft.com/office/drawing/2014/main" id="{24333EA0-D465-3F7C-BBFC-7B4247072D1D}"/>
              </a:ext>
            </a:extLst>
          </p:cNvPr>
          <p:cNvSpPr txBox="1"/>
          <p:nvPr/>
        </p:nvSpPr>
        <p:spPr>
          <a:xfrm>
            <a:off x="1540761" y="3762978"/>
            <a:ext cx="4567037" cy="2031325"/>
          </a:xfrm>
          <a:prstGeom prst="rect">
            <a:avLst/>
          </a:prstGeom>
          <a:noFill/>
        </p:spPr>
        <p:txBody>
          <a:bodyPr wrap="square" rtlCol="0">
            <a:spAutoFit/>
          </a:bodyPr>
          <a:lstStyle/>
          <a:p>
            <a:pPr algn="just"/>
            <a:r>
              <a:rPr lang="en-IN" dirty="0">
                <a:solidFill>
                  <a:srgbClr val="FAF3E3"/>
                </a:solidFill>
              </a:rPr>
              <a:t>Insaaf Insight is project aimed at enhancing the accessibility and efficiency of the Indian legal system through the integration of artificial intelligence (AI). Our moto is to make legal knowledge easily accessible and understandable for everyone, regardless of their legal expertise.</a:t>
            </a:r>
            <a:endParaRPr lang="en-US" dirty="0">
              <a:solidFill>
                <a:srgbClr val="FAF3E3"/>
              </a:solidFill>
              <a:latin typeface="Modern Sans" pitchFamily="50" charset="0"/>
            </a:endParaRPr>
          </a:p>
        </p:txBody>
      </p:sp>
      <p:sp>
        <p:nvSpPr>
          <p:cNvPr id="21" name="TextBox 20">
            <a:extLst>
              <a:ext uri="{FF2B5EF4-FFF2-40B4-BE49-F238E27FC236}">
                <a16:creationId xmlns:a16="http://schemas.microsoft.com/office/drawing/2014/main" id="{5CD92DBE-39C5-2EAD-CEDB-B42BE77D9B21}"/>
              </a:ext>
            </a:extLst>
          </p:cNvPr>
          <p:cNvSpPr txBox="1"/>
          <p:nvPr/>
        </p:nvSpPr>
        <p:spPr>
          <a:xfrm>
            <a:off x="1470657" y="3124156"/>
            <a:ext cx="5210697" cy="584775"/>
          </a:xfrm>
          <a:prstGeom prst="rect">
            <a:avLst/>
          </a:prstGeom>
          <a:noFill/>
        </p:spPr>
        <p:txBody>
          <a:bodyPr wrap="square" rtlCol="0">
            <a:spAutoFit/>
          </a:bodyPr>
          <a:lstStyle/>
          <a:p>
            <a:r>
              <a:rPr lang="en-US" sz="3200" spc="600" dirty="0">
                <a:solidFill>
                  <a:srgbClr val="FAF3E3"/>
                </a:solidFill>
                <a:latin typeface="Modern Sans" pitchFamily="50" charset="0"/>
              </a:rPr>
              <a:t>ABOUT US</a:t>
            </a:r>
          </a:p>
        </p:txBody>
      </p:sp>
      <p:cxnSp>
        <p:nvCxnSpPr>
          <p:cNvPr id="24" name="Straight Connector 23">
            <a:extLst>
              <a:ext uri="{FF2B5EF4-FFF2-40B4-BE49-F238E27FC236}">
                <a16:creationId xmlns:a16="http://schemas.microsoft.com/office/drawing/2014/main" id="{FF01112F-37A0-AA99-303A-2A85D99BD52E}"/>
              </a:ext>
            </a:extLst>
          </p:cNvPr>
          <p:cNvCxnSpPr>
            <a:cxnSpLocks/>
          </p:cNvCxnSpPr>
          <p:nvPr/>
        </p:nvCxnSpPr>
        <p:spPr>
          <a:xfrm>
            <a:off x="1540761" y="5686104"/>
            <a:ext cx="4567037" cy="0"/>
          </a:xfrm>
          <a:prstGeom prst="line">
            <a:avLst/>
          </a:prstGeom>
          <a:ln w="28575">
            <a:solidFill>
              <a:srgbClr val="FF9F2A"/>
            </a:solidFill>
          </a:ln>
        </p:spPr>
        <p:style>
          <a:lnRef idx="1">
            <a:schemeClr val="accent1"/>
          </a:lnRef>
          <a:fillRef idx="0">
            <a:schemeClr val="accent1"/>
          </a:fillRef>
          <a:effectRef idx="0">
            <a:schemeClr val="accent1"/>
          </a:effectRef>
          <a:fontRef idx="minor">
            <a:schemeClr val="tx1"/>
          </a:fontRef>
        </p:style>
      </p:cxnSp>
      <p:pic>
        <p:nvPicPr>
          <p:cNvPr id="40" name="Picture 39">
            <a:extLst>
              <a:ext uri="{FF2B5EF4-FFF2-40B4-BE49-F238E27FC236}">
                <a16:creationId xmlns:a16="http://schemas.microsoft.com/office/drawing/2014/main" id="{3E1B63BC-CA08-73B0-2C66-35B4AEA17B42}"/>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10000" b="90000" l="10000" r="90000">
                        <a14:foregroundMark x1="51656" y1="32512" x2="51373" y2="35016"/>
                        <a14:foregroundMark x1="55008" y1="29160" x2="50848" y2="36955"/>
                        <a14:foregroundMark x1="50848" y1="36955" x2="50848" y2="36955"/>
                        <a14:foregroundMark x1="59451" y1="16963" x2="51777" y2="47617"/>
                        <a14:foregroundMark x1="51777" y1="47617" x2="34733" y2="77666"/>
                        <a14:foregroundMark x1="34733" y1="77666" x2="36672" y2="28877"/>
                        <a14:foregroundMark x1="36672" y1="28877" x2="46729" y2="20517"/>
                        <a14:foregroundMark x1="46729" y1="20517" x2="54887" y2="19628"/>
                        <a14:foregroundMark x1="54887" y1="19628" x2="61672" y2="19709"/>
                        <a14:foregroundMark x1="59168" y1="18901" x2="63893" y2="26575"/>
                        <a14:foregroundMark x1="63893" y1="26575" x2="62722" y2="75000"/>
                        <a14:foregroundMark x1="62722" y1="75000" x2="59733" y2="81381"/>
                        <a14:foregroundMark x1="59733" y1="81381" x2="39984" y2="82068"/>
                        <a14:foregroundMark x1="39984" y1="82068" x2="37601" y2="74313"/>
                        <a14:foregroundMark x1="37601" y1="74313" x2="58158" y2="32149"/>
                        <a14:foregroundMark x1="58158" y1="32149" x2="61672" y2="18619"/>
                      </a14:backgroundRemoval>
                    </a14:imgEffect>
                  </a14:imgLayer>
                </a14:imgProps>
              </a:ext>
              <a:ext uri="{28A0092B-C50C-407E-A947-70E740481C1C}">
                <a14:useLocalDpi xmlns:a14="http://schemas.microsoft.com/office/drawing/2010/main" val="0"/>
              </a:ext>
            </a:extLst>
          </a:blip>
          <a:srcRect l="30930" t="13170" r="30780" b="12693"/>
          <a:stretch/>
        </p:blipFill>
        <p:spPr>
          <a:xfrm>
            <a:off x="1090264" y="7914162"/>
            <a:ext cx="2660687" cy="5151545"/>
          </a:xfrm>
          <a:prstGeom prst="rect">
            <a:avLst/>
          </a:prstGeom>
        </p:spPr>
      </p:pic>
      <p:grpSp>
        <p:nvGrpSpPr>
          <p:cNvPr id="41" name="Group 40">
            <a:extLst>
              <a:ext uri="{FF2B5EF4-FFF2-40B4-BE49-F238E27FC236}">
                <a16:creationId xmlns:a16="http://schemas.microsoft.com/office/drawing/2014/main" id="{596AF0F4-3CB3-9C8E-6D11-E83572B117C5}"/>
              </a:ext>
            </a:extLst>
          </p:cNvPr>
          <p:cNvGrpSpPr/>
          <p:nvPr/>
        </p:nvGrpSpPr>
        <p:grpSpPr>
          <a:xfrm>
            <a:off x="1307678" y="8076936"/>
            <a:ext cx="2214101" cy="4811029"/>
            <a:chOff x="4025140" y="1016000"/>
            <a:chExt cx="2214101" cy="4811029"/>
          </a:xfrm>
        </p:grpSpPr>
        <p:sp>
          <p:nvSpPr>
            <p:cNvPr id="42" name="Freeform: Shape 41">
              <a:extLst>
                <a:ext uri="{FF2B5EF4-FFF2-40B4-BE49-F238E27FC236}">
                  <a16:creationId xmlns:a16="http://schemas.microsoft.com/office/drawing/2014/main" id="{5BC9FDA0-0F6C-A5F7-8217-BFF74E4CE12C}"/>
                </a:ext>
              </a:extLst>
            </p:cNvPr>
            <p:cNvSpPr/>
            <p:nvPr/>
          </p:nvSpPr>
          <p:spPr>
            <a:xfrm>
              <a:off x="4025140" y="1016000"/>
              <a:ext cx="2214101" cy="4794250"/>
            </a:xfrm>
            <a:custGeom>
              <a:avLst/>
              <a:gdLst>
                <a:gd name="connsiteX0" fmla="*/ 159482 w 2214101"/>
                <a:gd name="connsiteY0" fmla="*/ 0 h 4775199"/>
                <a:gd name="connsiteX1" fmla="*/ 472888 w 2214101"/>
                <a:gd name="connsiteY1" fmla="*/ 0 h 4775199"/>
                <a:gd name="connsiteX2" fmla="*/ 475424 w 2214101"/>
                <a:gd name="connsiteY2" fmla="*/ 9617 h 4775199"/>
                <a:gd name="connsiteX3" fmla="*/ 496059 w 2214101"/>
                <a:gd name="connsiteY3" fmla="*/ 73093 h 4775199"/>
                <a:gd name="connsiteX4" fmla="*/ 517490 w 2214101"/>
                <a:gd name="connsiteY4" fmla="*/ 90869 h 4775199"/>
                <a:gd name="connsiteX5" fmla="*/ 590996 w 2214101"/>
                <a:gd name="connsiteY5" fmla="*/ 157943 h 4775199"/>
                <a:gd name="connsiteX6" fmla="*/ 1613972 w 2214101"/>
                <a:gd name="connsiteY6" fmla="*/ 157943 h 4775199"/>
                <a:gd name="connsiteX7" fmla="*/ 1706528 w 2214101"/>
                <a:gd name="connsiteY7" fmla="*/ 80080 h 4775199"/>
                <a:gd name="connsiteX8" fmla="*/ 1723197 w 2214101"/>
                <a:gd name="connsiteY8" fmla="*/ 51515 h 4775199"/>
                <a:gd name="connsiteX9" fmla="*/ 1742642 w 2214101"/>
                <a:gd name="connsiteY9" fmla="*/ 176 h 4775199"/>
                <a:gd name="connsiteX10" fmla="*/ 1742709 w 2214101"/>
                <a:gd name="connsiteY10" fmla="*/ 0 h 4775199"/>
                <a:gd name="connsiteX11" fmla="*/ 2054619 w 2214101"/>
                <a:gd name="connsiteY11" fmla="*/ 0 h 4775199"/>
                <a:gd name="connsiteX12" fmla="*/ 2214101 w 2214101"/>
                <a:gd name="connsiteY12" fmla="*/ 159482 h 4775199"/>
                <a:gd name="connsiteX13" fmla="*/ 2214101 w 2214101"/>
                <a:gd name="connsiteY13" fmla="*/ 4615717 h 4775199"/>
                <a:gd name="connsiteX14" fmla="*/ 2054619 w 2214101"/>
                <a:gd name="connsiteY14" fmla="*/ 4775199 h 4775199"/>
                <a:gd name="connsiteX15" fmla="*/ 159482 w 2214101"/>
                <a:gd name="connsiteY15" fmla="*/ 4775199 h 4775199"/>
                <a:gd name="connsiteX16" fmla="*/ 0 w 2214101"/>
                <a:gd name="connsiteY16" fmla="*/ 4615717 h 4775199"/>
                <a:gd name="connsiteX17" fmla="*/ 0 w 2214101"/>
                <a:gd name="connsiteY17" fmla="*/ 159482 h 4775199"/>
                <a:gd name="connsiteX18" fmla="*/ 159482 w 2214101"/>
                <a:gd name="connsiteY18" fmla="*/ 0 h 4775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214101" h="4775199">
                  <a:moveTo>
                    <a:pt x="159482" y="0"/>
                  </a:moveTo>
                  <a:lnTo>
                    <a:pt x="472888" y="0"/>
                  </a:lnTo>
                  <a:lnTo>
                    <a:pt x="475424" y="9617"/>
                  </a:lnTo>
                  <a:cubicBezTo>
                    <a:pt x="483122" y="26520"/>
                    <a:pt x="496059" y="49357"/>
                    <a:pt x="496059" y="73093"/>
                  </a:cubicBezTo>
                  <a:lnTo>
                    <a:pt x="517490" y="90869"/>
                  </a:lnTo>
                  <a:cubicBezTo>
                    <a:pt x="517490" y="138340"/>
                    <a:pt x="549085" y="157943"/>
                    <a:pt x="590996" y="157943"/>
                  </a:cubicBezTo>
                  <a:lnTo>
                    <a:pt x="1613972" y="157943"/>
                  </a:lnTo>
                  <a:cubicBezTo>
                    <a:pt x="1655883" y="157943"/>
                    <a:pt x="1706528" y="127551"/>
                    <a:pt x="1706528" y="80080"/>
                  </a:cubicBezTo>
                  <a:lnTo>
                    <a:pt x="1723197" y="51515"/>
                  </a:lnTo>
                  <a:cubicBezTo>
                    <a:pt x="1723197" y="27780"/>
                    <a:pt x="1735539" y="11011"/>
                    <a:pt x="1742642" y="176"/>
                  </a:cubicBezTo>
                  <a:lnTo>
                    <a:pt x="1742709" y="0"/>
                  </a:lnTo>
                  <a:lnTo>
                    <a:pt x="2054619" y="0"/>
                  </a:lnTo>
                  <a:cubicBezTo>
                    <a:pt x="2142698" y="0"/>
                    <a:pt x="2214101" y="71403"/>
                    <a:pt x="2214101" y="159482"/>
                  </a:cubicBezTo>
                  <a:lnTo>
                    <a:pt x="2214101" y="4615717"/>
                  </a:lnTo>
                  <a:cubicBezTo>
                    <a:pt x="2214101" y="4703796"/>
                    <a:pt x="2142698" y="4775199"/>
                    <a:pt x="2054619" y="4775199"/>
                  </a:cubicBezTo>
                  <a:lnTo>
                    <a:pt x="159482" y="4775199"/>
                  </a:lnTo>
                  <a:cubicBezTo>
                    <a:pt x="71403" y="4775199"/>
                    <a:pt x="0" y="4703796"/>
                    <a:pt x="0" y="4615717"/>
                  </a:cubicBezTo>
                  <a:lnTo>
                    <a:pt x="0" y="159482"/>
                  </a:lnTo>
                  <a:cubicBezTo>
                    <a:pt x="0" y="71403"/>
                    <a:pt x="71403" y="0"/>
                    <a:pt x="159482" y="0"/>
                  </a:cubicBezTo>
                  <a:close/>
                </a:path>
              </a:pathLst>
            </a:custGeom>
            <a:solidFill>
              <a:srgbClr val="FF9F2A"/>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3" name="Multiplication Sign 42">
              <a:extLst>
                <a:ext uri="{FF2B5EF4-FFF2-40B4-BE49-F238E27FC236}">
                  <a16:creationId xmlns:a16="http://schemas.microsoft.com/office/drawing/2014/main" id="{ED54C707-4FD7-2456-5004-DA7D3A4E4E46}"/>
                </a:ext>
              </a:extLst>
            </p:cNvPr>
            <p:cNvSpPr/>
            <p:nvPr/>
          </p:nvSpPr>
          <p:spPr>
            <a:xfrm rot="2700000">
              <a:off x="5044029" y="5555696"/>
              <a:ext cx="271333" cy="271333"/>
            </a:xfrm>
            <a:prstGeom prst="mathMultiply">
              <a:avLst>
                <a:gd name="adj1" fmla="val 14681"/>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mc:AlternateContent xmlns:mc="http://schemas.openxmlformats.org/markup-compatibility/2006">
        <mc:Choice xmlns:am3d="http://schemas.microsoft.com/office/drawing/2017/model3d" Requires="am3d">
          <p:graphicFrame>
            <p:nvGraphicFramePr>
              <p:cNvPr id="56" name="3D Model 55">
                <a:extLst>
                  <a:ext uri="{FF2B5EF4-FFF2-40B4-BE49-F238E27FC236}">
                    <a16:creationId xmlns:a16="http://schemas.microsoft.com/office/drawing/2014/main" id="{7EDDA4DA-71EA-B202-762F-3099382DBEDB}"/>
                  </a:ext>
                </a:extLst>
              </p:cNvPr>
              <p:cNvGraphicFramePr>
                <a:graphicFrameLocks noChangeAspect="1"/>
              </p:cNvGraphicFramePr>
              <p:nvPr>
                <p:extLst>
                  <p:ext uri="{D42A27DB-BD31-4B8C-83A1-F6EECF244321}">
                    <p14:modId xmlns:p14="http://schemas.microsoft.com/office/powerpoint/2010/main" val="1803770066"/>
                  </p:ext>
                </p:extLst>
              </p:nvPr>
            </p:nvGraphicFramePr>
            <p:xfrm>
              <a:off x="8019156" y="7914162"/>
              <a:ext cx="2104614" cy="2809081"/>
            </p:xfrm>
            <a:graphic>
              <a:graphicData uri="http://schemas.microsoft.com/office/drawing/2017/model3d">
                <am3d:model3d r:embed="rId5">
                  <am3d:spPr>
                    <a:xfrm>
                      <a:off x="0" y="0"/>
                      <a:ext cx="2104614" cy="2809081"/>
                    </a:xfrm>
                    <a:prstGeom prst="rect">
                      <a:avLst/>
                    </a:prstGeom>
                  </am3d:spPr>
                  <am3d:camera>
                    <am3d:pos x="0" y="0" z="72098816"/>
                    <am3d:up dx="0" dy="36000000" dz="0"/>
                    <am3d:lookAt x="0" y="0" z="0"/>
                    <am3d:perspective fov="2700000"/>
                  </am3d:camera>
                  <am3d:trans>
                    <am3d:meterPerModelUnit n="1392243" d="1000000"/>
                    <am3d:preTrans dx="-2157455" dy="-489968" dz="-14168805"/>
                    <am3d:scale>
                      <am3d:sx n="1000000" d="1000000"/>
                      <am3d:sy n="1000000" d="1000000"/>
                      <am3d:sz n="1000000" d="1000000"/>
                    </am3d:scale>
                    <am3d:rot ax="-2574893" ay="-42374" az="39395"/>
                    <am3d:postTrans dx="0" dy="0" dz="0"/>
                  </am3d:trans>
                  <am3d:raster rName="Office3DRenderer" rVer="16.0.8326">
                    <am3d:blip r:embed="rId6"/>
                  </am3d:raster>
                  <am3d:objViewport viewportSz="541866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56" name="3D Model 55">
                <a:extLst>
                  <a:ext uri="{FF2B5EF4-FFF2-40B4-BE49-F238E27FC236}">
                    <a16:creationId xmlns:a16="http://schemas.microsoft.com/office/drawing/2014/main" id="{7EDDA4DA-71EA-B202-762F-3099382DBEDB}"/>
                  </a:ext>
                </a:extLst>
              </p:cNvPr>
              <p:cNvPicPr>
                <a:picLocks noGrp="1" noRot="1" noChangeAspect="1" noMove="1" noResize="1" noEditPoints="1" noAdjustHandles="1" noChangeArrowheads="1" noChangeShapeType="1" noCrop="1"/>
              </p:cNvPicPr>
              <p:nvPr/>
            </p:nvPicPr>
            <p:blipFill>
              <a:blip r:embed="rId6"/>
              <a:stretch>
                <a:fillRect/>
              </a:stretch>
            </p:blipFill>
            <p:spPr>
              <a:xfrm>
                <a:off x="8019156" y="7914162"/>
                <a:ext cx="2104614" cy="2809081"/>
              </a:xfrm>
              <a:prstGeom prst="rect">
                <a:avLst/>
              </a:prstGeom>
            </p:spPr>
          </p:pic>
        </mc:Fallback>
      </mc:AlternateContent>
      <p:pic>
        <p:nvPicPr>
          <p:cNvPr id="5" name="Picture Placeholder 4" descr="A robot in a courtroom&#10;&#10;Description automatically generated">
            <a:extLst>
              <a:ext uri="{FF2B5EF4-FFF2-40B4-BE49-F238E27FC236}">
                <a16:creationId xmlns:a16="http://schemas.microsoft.com/office/drawing/2014/main" id="{CAF8C6BE-A52E-5127-DEE6-8D744097B77D}"/>
              </a:ext>
            </a:extLst>
          </p:cNvPr>
          <p:cNvPicPr>
            <a:picLocks noGrp="1" noChangeAspect="1"/>
          </p:cNvPicPr>
          <p:nvPr>
            <p:ph type="pic" sz="quarter" idx="10"/>
          </p:nvPr>
        </p:nvPicPr>
        <p:blipFill>
          <a:blip r:embed="rId7">
            <a:extLst>
              <a:ext uri="{28A0092B-C50C-407E-A947-70E740481C1C}">
                <a14:useLocalDpi xmlns:a14="http://schemas.microsoft.com/office/drawing/2010/main" val="0"/>
              </a:ext>
            </a:extLst>
          </a:blip>
          <a:srcRect t="18889" b="18889"/>
          <a:stretch>
            <a:fillRect/>
          </a:stretch>
        </p:blipFill>
        <p:spPr>
          <a:xfrm rot="1286549">
            <a:off x="7219950" y="2500313"/>
            <a:ext cx="2946400" cy="3208337"/>
          </a:xfrm>
        </p:spPr>
      </p:pic>
      <p:sp>
        <p:nvSpPr>
          <p:cNvPr id="11" name="Picture Placeholder 10">
            <a:extLst>
              <a:ext uri="{FF2B5EF4-FFF2-40B4-BE49-F238E27FC236}">
                <a16:creationId xmlns:a16="http://schemas.microsoft.com/office/drawing/2014/main" id="{E94E152B-724A-405F-6417-652971D9E7DA}"/>
              </a:ext>
            </a:extLst>
          </p:cNvPr>
          <p:cNvSpPr>
            <a:spLocks noGrp="1"/>
          </p:cNvSpPr>
          <p:nvPr>
            <p:ph type="pic" sz="quarter" idx="11"/>
          </p:nvPr>
        </p:nvSpPr>
        <p:spPr/>
        <p:txBody>
          <a:bodyPr/>
          <a:lstStyle/>
          <a:p>
            <a:endParaRPr lang="en-US"/>
          </a:p>
        </p:txBody>
      </p:sp>
      <p:sp>
        <p:nvSpPr>
          <p:cNvPr id="12" name="Picture Placeholder 11">
            <a:extLst>
              <a:ext uri="{FF2B5EF4-FFF2-40B4-BE49-F238E27FC236}">
                <a16:creationId xmlns:a16="http://schemas.microsoft.com/office/drawing/2014/main" id="{44E390AF-3E8C-CBA8-1B62-6461F36510A6}"/>
              </a:ext>
            </a:extLst>
          </p:cNvPr>
          <p:cNvSpPr>
            <a:spLocks noGrp="1"/>
          </p:cNvSpPr>
          <p:nvPr>
            <p:ph type="pic" sz="quarter" idx="12"/>
          </p:nvPr>
        </p:nvSpPr>
        <p:spPr/>
        <p:txBody>
          <a:bodyPr/>
          <a:lstStyle/>
          <a:p>
            <a:endParaRPr lang="en-US"/>
          </a:p>
        </p:txBody>
      </p:sp>
      <p:sp>
        <p:nvSpPr>
          <p:cNvPr id="33" name="Picture Placeholder 32">
            <a:extLst>
              <a:ext uri="{FF2B5EF4-FFF2-40B4-BE49-F238E27FC236}">
                <a16:creationId xmlns:a16="http://schemas.microsoft.com/office/drawing/2014/main" id="{A1066C3A-57FF-6291-C760-925052339E9F}"/>
              </a:ext>
            </a:extLst>
          </p:cNvPr>
          <p:cNvSpPr>
            <a:spLocks noGrp="1"/>
          </p:cNvSpPr>
          <p:nvPr>
            <p:ph type="pic" sz="quarter" idx="13"/>
          </p:nvPr>
        </p:nvSpPr>
        <p:spPr/>
        <p:txBody>
          <a:bodyPr/>
          <a:lstStyle/>
          <a:p>
            <a:endParaRPr lang="en-US"/>
          </a:p>
        </p:txBody>
      </p:sp>
      <p:sp>
        <p:nvSpPr>
          <p:cNvPr id="14" name="Picture Placeholder 13">
            <a:extLst>
              <a:ext uri="{FF2B5EF4-FFF2-40B4-BE49-F238E27FC236}">
                <a16:creationId xmlns:a16="http://schemas.microsoft.com/office/drawing/2014/main" id="{7229D1D3-C872-48B6-794F-0E2F8DD650DD}"/>
              </a:ext>
            </a:extLst>
          </p:cNvPr>
          <p:cNvSpPr>
            <a:spLocks noGrp="1"/>
          </p:cNvSpPr>
          <p:nvPr>
            <p:ph type="pic" sz="quarter" idx="14"/>
          </p:nvPr>
        </p:nvSpPr>
        <p:spPr/>
        <p:txBody>
          <a:bodyPr/>
          <a:lstStyle/>
          <a:p>
            <a:endParaRPr lang="en-US"/>
          </a:p>
        </p:txBody>
      </p:sp>
      <p:sp>
        <p:nvSpPr>
          <p:cNvPr id="15" name="Picture Placeholder 14">
            <a:extLst>
              <a:ext uri="{FF2B5EF4-FFF2-40B4-BE49-F238E27FC236}">
                <a16:creationId xmlns:a16="http://schemas.microsoft.com/office/drawing/2014/main" id="{42D9536E-5CC3-952D-3331-3EF84EE962FF}"/>
              </a:ext>
            </a:extLst>
          </p:cNvPr>
          <p:cNvSpPr>
            <a:spLocks noGrp="1"/>
          </p:cNvSpPr>
          <p:nvPr>
            <p:ph type="pic" sz="quarter" idx="15"/>
          </p:nvPr>
        </p:nvSpPr>
        <p:spPr/>
        <p:txBody>
          <a:bodyPr/>
          <a:lstStyle/>
          <a:p>
            <a:endParaRPr lang="en-US"/>
          </a:p>
        </p:txBody>
      </p:sp>
    </p:spTree>
    <p:extLst>
      <p:ext uri="{BB962C8B-B14F-4D97-AF65-F5344CB8AC3E}">
        <p14:creationId xmlns:p14="http://schemas.microsoft.com/office/powerpoint/2010/main" val="16546946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advTm="1915">
        <p159:morph option="byObject"/>
      </p:transition>
    </mc:Choice>
    <mc:Fallback xmlns="">
      <p:transition spd="slow" advTm="191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1"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par>
                                <p:cTn id="8" presetID="10" presetClass="entr" presetSubtype="0" fill="hold" grpId="1"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fade">
                                      <p:cBhvr>
                                        <p:cTn id="10" dur="500"/>
                                        <p:tgtEl>
                                          <p:spTgt spid="21"/>
                                        </p:tgtEl>
                                      </p:cBhvr>
                                    </p:animEffect>
                                  </p:childTnLst>
                                </p:cTn>
                              </p:par>
                              <p:par>
                                <p:cTn id="11" presetID="42" presetClass="path" presetSubtype="0" accel="50000" decel="50000" fill="hold" grpId="0" nodeType="withEffect">
                                  <p:stCondLst>
                                    <p:cond delay="0"/>
                                  </p:stCondLst>
                                  <p:childTnLst>
                                    <p:animMotion origin="layout" path="M -1.875E-6 1.85185E-6 L -1.875E-6 -0.07963 " pathEditMode="relative" rAng="0" ptsTypes="AA">
                                      <p:cBhvr>
                                        <p:cTn id="12" dur="1000" fill="hold"/>
                                        <p:tgtEl>
                                          <p:spTgt spid="20"/>
                                        </p:tgtEl>
                                        <p:attrNameLst>
                                          <p:attrName>ppt_x</p:attrName>
                                          <p:attrName>ppt_y</p:attrName>
                                        </p:attrNameLst>
                                      </p:cBhvr>
                                      <p:rCtr x="0" y="-3981"/>
                                    </p:animMotion>
                                  </p:childTnLst>
                                </p:cTn>
                              </p:par>
                              <p:par>
                                <p:cTn id="13" presetID="42" presetClass="path" presetSubtype="0" accel="50000" decel="50000" fill="hold" grpId="0" nodeType="withEffect">
                                  <p:stCondLst>
                                    <p:cond delay="0"/>
                                  </p:stCondLst>
                                  <p:childTnLst>
                                    <p:animMotion origin="layout" path="M -4.79167E-6 1.85185E-6 L -4.79167E-6 -0.07963 " pathEditMode="relative" rAng="0" ptsTypes="AA">
                                      <p:cBhvr>
                                        <p:cTn id="14" dur="1000" fill="hold"/>
                                        <p:tgtEl>
                                          <p:spTgt spid="21"/>
                                        </p:tgtEl>
                                        <p:attrNameLst>
                                          <p:attrName>ppt_x</p:attrName>
                                          <p:attrName>ppt_y</p:attrName>
                                        </p:attrNameLst>
                                      </p:cBhvr>
                                      <p:rCtr x="0" y="-3981"/>
                                    </p:animMotion>
                                  </p:childTnLst>
                                </p:cTn>
                              </p:par>
                              <p:par>
                                <p:cTn id="15" presetID="22" presetClass="entr" presetSubtype="8" fill="hold" nodeType="withEffect">
                                  <p:stCondLst>
                                    <p:cond delay="0"/>
                                  </p:stCondLst>
                                  <p:childTnLst>
                                    <p:set>
                                      <p:cBhvr>
                                        <p:cTn id="16" dur="1" fill="hold">
                                          <p:stCondLst>
                                            <p:cond delay="0"/>
                                          </p:stCondLst>
                                        </p:cTn>
                                        <p:tgtEl>
                                          <p:spTgt spid="24"/>
                                        </p:tgtEl>
                                        <p:attrNameLst>
                                          <p:attrName>style.visibility</p:attrName>
                                        </p:attrNameLst>
                                      </p:cBhvr>
                                      <p:to>
                                        <p:strVal val="visible"/>
                                      </p:to>
                                    </p:set>
                                    <p:animEffect transition="in" filter="wipe(left)">
                                      <p:cBhvr>
                                        <p:cTn id="17" dur="8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0" grpId="1"/>
      <p:bldP spid="21" grpId="0"/>
      <p:bldP spid="21" grpId="1"/>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A0D92EFE-B2E5-0F67-FA08-92233199BA74}"/>
              </a:ext>
            </a:extLst>
          </p:cNvPr>
          <p:cNvSpPr txBox="1"/>
          <p:nvPr/>
        </p:nvSpPr>
        <p:spPr>
          <a:xfrm>
            <a:off x="6513788" y="365125"/>
            <a:ext cx="4840010" cy="1807305"/>
          </a:xfrm>
          <a:prstGeom prst="rect">
            <a:avLst/>
          </a:prstGeom>
        </p:spPr>
        <p:txBody>
          <a:bodyPr vert="horz" lIns="91440" tIns="45720" rIns="91440" bIns="45720" rtlCol="0" anchor="ctr">
            <a:normAutofit/>
          </a:bodyPr>
          <a:lstStyle/>
          <a:p>
            <a:pPr defTabSz="914400">
              <a:lnSpc>
                <a:spcPct val="90000"/>
              </a:lnSpc>
              <a:spcBef>
                <a:spcPct val="0"/>
              </a:spcBef>
              <a:spcAft>
                <a:spcPts val="600"/>
              </a:spcAft>
            </a:pPr>
            <a:r>
              <a:rPr lang="en-US" sz="4400" spc="600" dirty="0">
                <a:solidFill>
                  <a:srgbClr val="FAF3E3"/>
                </a:solidFill>
                <a:latin typeface="+mj-lt"/>
                <a:ea typeface="+mj-ea"/>
                <a:cs typeface="+mj-cs"/>
              </a:rPr>
              <a:t>Introduction</a:t>
            </a:r>
          </a:p>
        </p:txBody>
      </p:sp>
      <p:pic>
        <p:nvPicPr>
          <p:cNvPr id="12" name="Picture Placeholder 11" descr="A person in a suit and tie at a podium&#10;&#10;Description automatically generated">
            <a:extLst>
              <a:ext uri="{FF2B5EF4-FFF2-40B4-BE49-F238E27FC236}">
                <a16:creationId xmlns:a16="http://schemas.microsoft.com/office/drawing/2014/main" id="{9DCD468D-F19B-D452-2000-40E18C28E1E2}"/>
              </a:ext>
            </a:extLst>
          </p:cNvPr>
          <p:cNvPicPr>
            <a:picLocks noGrp="1" noChangeAspect="1"/>
          </p:cNvPicPr>
          <p:nvPr>
            <p:ph type="pic" sz="quarter" idx="10"/>
          </p:nvPr>
        </p:nvPicPr>
        <p:blipFill rotWithShape="1">
          <a:blip r:embed="rId2">
            <a:extLst>
              <a:ext uri="{28A0092B-C50C-407E-A947-70E740481C1C}">
                <a14:useLocalDpi xmlns:a14="http://schemas.microsoft.com/office/drawing/2010/main" val="0"/>
              </a:ext>
            </a:extLst>
          </a:blip>
          <a:srcRect l="6847" r="3516"/>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10" name="TextBox 9">
            <a:extLst>
              <a:ext uri="{FF2B5EF4-FFF2-40B4-BE49-F238E27FC236}">
                <a16:creationId xmlns:a16="http://schemas.microsoft.com/office/drawing/2014/main" id="{04B7091E-4EB6-672D-B829-5BF30B7F11A6}"/>
              </a:ext>
            </a:extLst>
          </p:cNvPr>
          <p:cNvSpPr txBox="1"/>
          <p:nvPr/>
        </p:nvSpPr>
        <p:spPr>
          <a:xfrm>
            <a:off x="6513788" y="2333297"/>
            <a:ext cx="4840010" cy="3843666"/>
          </a:xfrm>
          <a:prstGeom prst="rect">
            <a:avLst/>
          </a:prstGeom>
        </p:spPr>
        <p:txBody>
          <a:bodyPr vert="horz" lIns="91440" tIns="45720" rIns="91440" bIns="45720" rtlCol="0">
            <a:normAutofit/>
          </a:bodyPr>
          <a:lstStyle/>
          <a:p>
            <a:pPr indent="-228600" defTabSz="914400">
              <a:lnSpc>
                <a:spcPct val="90000"/>
              </a:lnSpc>
              <a:spcAft>
                <a:spcPts val="600"/>
              </a:spcAft>
              <a:buFont typeface="Arial" panose="020B0604020202020204" pitchFamily="34" charset="0"/>
              <a:buChar char="•"/>
            </a:pPr>
            <a:r>
              <a:rPr lang="en-US" sz="1700" dirty="0">
                <a:solidFill>
                  <a:srgbClr val="FAF3E3"/>
                </a:solidFill>
              </a:rPr>
              <a:t>Our project began with a broad exploration of how artificial intelligence (AI) can be implemented within the Indian legal system and the potential benefits it can deliver. During our research on existing AI implementations and possible application areas, we concluded that two major avenues would offer the most benefit to the general public. This led to the development of "Insaaf Insight," a project consisting of two components:</a:t>
            </a:r>
          </a:p>
          <a:p>
            <a:pPr indent="-228600" defTabSz="914400">
              <a:lnSpc>
                <a:spcPct val="90000"/>
              </a:lnSpc>
              <a:spcAft>
                <a:spcPts val="600"/>
              </a:spcAft>
              <a:buFont typeface="Arial" panose="020B0604020202020204" pitchFamily="34" charset="0"/>
              <a:buChar char="•"/>
            </a:pPr>
            <a:r>
              <a:rPr lang="en-US" sz="1700" dirty="0">
                <a:solidFill>
                  <a:srgbClr val="FAF3E3"/>
                </a:solidFill>
              </a:rPr>
              <a:t>1.	Chat-Based Legal Assistant</a:t>
            </a:r>
          </a:p>
          <a:p>
            <a:pPr indent="-228600" defTabSz="914400">
              <a:lnSpc>
                <a:spcPct val="90000"/>
              </a:lnSpc>
              <a:spcAft>
                <a:spcPts val="600"/>
              </a:spcAft>
              <a:buFont typeface="Arial" panose="020B0604020202020204" pitchFamily="34" charset="0"/>
              <a:buChar char="•"/>
            </a:pPr>
            <a:r>
              <a:rPr lang="en-US" sz="1700" dirty="0">
                <a:solidFill>
                  <a:srgbClr val="FAF3E3"/>
                </a:solidFill>
              </a:rPr>
              <a:t>2.	AI-Driven Library of Legal Precedents</a:t>
            </a:r>
          </a:p>
          <a:p>
            <a:pPr defTabSz="914400">
              <a:lnSpc>
                <a:spcPct val="90000"/>
              </a:lnSpc>
              <a:spcAft>
                <a:spcPts val="600"/>
              </a:spcAft>
            </a:pPr>
            <a:r>
              <a:rPr lang="en-US" sz="1700" dirty="0">
                <a:solidFill>
                  <a:srgbClr val="FAF3E3"/>
                </a:solidFill>
              </a:rPr>
              <a:t>Our research primarily focuses on the implementation strategies for these components, aiming to leverage AI to enhance accessibility and efficiency in legal processes.</a:t>
            </a:r>
          </a:p>
        </p:txBody>
      </p:sp>
      <p:sp>
        <p:nvSpPr>
          <p:cNvPr id="5" name="Picture Placeholder 4">
            <a:extLst>
              <a:ext uri="{FF2B5EF4-FFF2-40B4-BE49-F238E27FC236}">
                <a16:creationId xmlns:a16="http://schemas.microsoft.com/office/drawing/2014/main" id="{4D0C9496-9ACE-D272-51F6-574980502BE7}"/>
              </a:ext>
            </a:extLst>
          </p:cNvPr>
          <p:cNvSpPr>
            <a:spLocks noGrp="1"/>
          </p:cNvSpPr>
          <p:nvPr>
            <p:ph type="pic" sz="quarter" idx="13"/>
          </p:nvPr>
        </p:nvSpPr>
        <p:spPr/>
        <p:txBody>
          <a:bodyPr/>
          <a:lstStyle/>
          <a:p>
            <a:endParaRPr lang="en-US"/>
          </a:p>
        </p:txBody>
      </p:sp>
      <p:sp>
        <p:nvSpPr>
          <p:cNvPr id="6" name="Picture Placeholder 5">
            <a:extLst>
              <a:ext uri="{FF2B5EF4-FFF2-40B4-BE49-F238E27FC236}">
                <a16:creationId xmlns:a16="http://schemas.microsoft.com/office/drawing/2014/main" id="{A74C1044-61DC-D014-F231-CEC522F70660}"/>
              </a:ext>
            </a:extLst>
          </p:cNvPr>
          <p:cNvSpPr>
            <a:spLocks noGrp="1"/>
          </p:cNvSpPr>
          <p:nvPr>
            <p:ph type="pic" sz="quarter" idx="14"/>
          </p:nvPr>
        </p:nvSpPr>
        <p:spPr/>
        <p:txBody>
          <a:bodyPr/>
          <a:lstStyle/>
          <a:p>
            <a:endParaRPr lang="en-US"/>
          </a:p>
        </p:txBody>
      </p:sp>
      <p:sp>
        <p:nvSpPr>
          <p:cNvPr id="7" name="Picture Placeholder 6">
            <a:extLst>
              <a:ext uri="{FF2B5EF4-FFF2-40B4-BE49-F238E27FC236}">
                <a16:creationId xmlns:a16="http://schemas.microsoft.com/office/drawing/2014/main" id="{5274EE68-9842-A056-27CB-94C2111B129D}"/>
              </a:ext>
            </a:extLst>
          </p:cNvPr>
          <p:cNvSpPr>
            <a:spLocks noGrp="1"/>
          </p:cNvSpPr>
          <p:nvPr>
            <p:ph type="pic" sz="quarter" idx="15"/>
          </p:nvPr>
        </p:nvSpPr>
        <p:spPr/>
        <p:txBody>
          <a:bodyPr/>
          <a:lstStyle/>
          <a:p>
            <a:endParaRPr lang="en-US"/>
          </a:p>
        </p:txBody>
      </p:sp>
    </p:spTree>
    <p:extLst>
      <p:ext uri="{BB962C8B-B14F-4D97-AF65-F5344CB8AC3E}">
        <p14:creationId xmlns:p14="http://schemas.microsoft.com/office/powerpoint/2010/main" val="30365536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5FA14643-2C04-5F50-D1D1-E920180C14BC}"/>
              </a:ext>
            </a:extLst>
          </p:cNvPr>
          <p:cNvSpPr>
            <a:spLocks noGrp="1"/>
          </p:cNvSpPr>
          <p:nvPr>
            <p:ph type="pic" sz="quarter" idx="11"/>
          </p:nvPr>
        </p:nvSpPr>
        <p:spPr/>
        <p:txBody>
          <a:bodyPr/>
          <a:lstStyle/>
          <a:p>
            <a:endParaRPr lang="en-US"/>
          </a:p>
        </p:txBody>
      </p:sp>
      <p:sp>
        <p:nvSpPr>
          <p:cNvPr id="4" name="Picture Placeholder 3">
            <a:extLst>
              <a:ext uri="{FF2B5EF4-FFF2-40B4-BE49-F238E27FC236}">
                <a16:creationId xmlns:a16="http://schemas.microsoft.com/office/drawing/2014/main" id="{A8D9DB34-0094-F0C1-5EC1-5F6073D4AC72}"/>
              </a:ext>
            </a:extLst>
          </p:cNvPr>
          <p:cNvSpPr>
            <a:spLocks noGrp="1"/>
          </p:cNvSpPr>
          <p:nvPr>
            <p:ph type="pic" sz="quarter" idx="12"/>
          </p:nvPr>
        </p:nvSpPr>
        <p:spPr/>
        <p:txBody>
          <a:bodyPr/>
          <a:lstStyle/>
          <a:p>
            <a:endParaRPr lang="en-US"/>
          </a:p>
        </p:txBody>
      </p:sp>
      <p:sp>
        <p:nvSpPr>
          <p:cNvPr id="5" name="Picture Placeholder 4">
            <a:extLst>
              <a:ext uri="{FF2B5EF4-FFF2-40B4-BE49-F238E27FC236}">
                <a16:creationId xmlns:a16="http://schemas.microsoft.com/office/drawing/2014/main" id="{48C6168E-866D-9EAC-B479-D61C56E83318}"/>
              </a:ext>
            </a:extLst>
          </p:cNvPr>
          <p:cNvSpPr>
            <a:spLocks noGrp="1"/>
          </p:cNvSpPr>
          <p:nvPr>
            <p:ph type="pic" sz="quarter" idx="13"/>
          </p:nvPr>
        </p:nvSpPr>
        <p:spPr/>
        <p:txBody>
          <a:bodyPr/>
          <a:lstStyle/>
          <a:p>
            <a:endParaRPr lang="en-US"/>
          </a:p>
        </p:txBody>
      </p:sp>
      <p:sp>
        <p:nvSpPr>
          <p:cNvPr id="6" name="Picture Placeholder 5">
            <a:extLst>
              <a:ext uri="{FF2B5EF4-FFF2-40B4-BE49-F238E27FC236}">
                <a16:creationId xmlns:a16="http://schemas.microsoft.com/office/drawing/2014/main" id="{26C01420-556B-CBBA-8635-184EED972887}"/>
              </a:ext>
            </a:extLst>
          </p:cNvPr>
          <p:cNvSpPr>
            <a:spLocks noGrp="1"/>
          </p:cNvSpPr>
          <p:nvPr>
            <p:ph type="pic" sz="quarter" idx="14"/>
          </p:nvPr>
        </p:nvSpPr>
        <p:spPr/>
        <p:txBody>
          <a:bodyPr/>
          <a:lstStyle/>
          <a:p>
            <a:endParaRPr lang="en-US"/>
          </a:p>
        </p:txBody>
      </p:sp>
      <p:sp>
        <p:nvSpPr>
          <p:cNvPr id="7" name="Picture Placeholder 6">
            <a:extLst>
              <a:ext uri="{FF2B5EF4-FFF2-40B4-BE49-F238E27FC236}">
                <a16:creationId xmlns:a16="http://schemas.microsoft.com/office/drawing/2014/main" id="{D2B96EA4-58CF-94ED-8A61-16985119D525}"/>
              </a:ext>
            </a:extLst>
          </p:cNvPr>
          <p:cNvSpPr>
            <a:spLocks noGrp="1"/>
          </p:cNvSpPr>
          <p:nvPr>
            <p:ph type="pic" sz="quarter" idx="15"/>
          </p:nvPr>
        </p:nvSpPr>
        <p:spPr/>
        <p:txBody>
          <a:bodyPr/>
          <a:lstStyle/>
          <a:p>
            <a:endParaRPr lang="en-US"/>
          </a:p>
        </p:txBody>
      </p:sp>
      <p:sp>
        <p:nvSpPr>
          <p:cNvPr id="10" name="TextBox 9">
            <a:extLst>
              <a:ext uri="{FF2B5EF4-FFF2-40B4-BE49-F238E27FC236}">
                <a16:creationId xmlns:a16="http://schemas.microsoft.com/office/drawing/2014/main" id="{BE306724-9E28-923D-F7D6-3F2616B9D4F0}"/>
              </a:ext>
            </a:extLst>
          </p:cNvPr>
          <p:cNvSpPr txBox="1"/>
          <p:nvPr/>
        </p:nvSpPr>
        <p:spPr>
          <a:xfrm>
            <a:off x="518771" y="2206748"/>
            <a:ext cx="3793539" cy="1754326"/>
          </a:xfrm>
          <a:prstGeom prst="rect">
            <a:avLst/>
          </a:prstGeom>
          <a:noFill/>
        </p:spPr>
        <p:txBody>
          <a:bodyPr wrap="none" rtlCol="0">
            <a:spAutoFit/>
          </a:bodyPr>
          <a:lstStyle/>
          <a:p>
            <a:r>
              <a:rPr lang="en" sz="3600" dirty="0">
                <a:solidFill>
                  <a:srgbClr val="FAF3E3"/>
                </a:solidFill>
                <a:latin typeface="Aptos" panose="020B0004020202020204" pitchFamily="34" charset="0"/>
              </a:rPr>
              <a:t>Existing Solutions </a:t>
            </a:r>
          </a:p>
          <a:p>
            <a:pPr algn="ctr"/>
            <a:r>
              <a:rPr lang="en" sz="3600" dirty="0">
                <a:solidFill>
                  <a:srgbClr val="FAF3E3"/>
                </a:solidFill>
                <a:latin typeface="Aptos" panose="020B0004020202020204" pitchFamily="34" charset="0"/>
              </a:rPr>
              <a:t>&amp; </a:t>
            </a:r>
          </a:p>
          <a:p>
            <a:r>
              <a:rPr lang="en" sz="3600" dirty="0">
                <a:solidFill>
                  <a:srgbClr val="FAF3E3"/>
                </a:solidFill>
                <a:latin typeface="Aptos" panose="020B0004020202020204" pitchFamily="34" charset="0"/>
              </a:rPr>
              <a:t>Literature Survey</a:t>
            </a:r>
            <a:endParaRPr lang="en-US" sz="3600" dirty="0">
              <a:solidFill>
                <a:srgbClr val="FAF3E3"/>
              </a:solidFill>
            </a:endParaRPr>
          </a:p>
        </p:txBody>
      </p:sp>
      <p:sp>
        <p:nvSpPr>
          <p:cNvPr id="11" name="TextBox 10">
            <a:extLst>
              <a:ext uri="{FF2B5EF4-FFF2-40B4-BE49-F238E27FC236}">
                <a16:creationId xmlns:a16="http://schemas.microsoft.com/office/drawing/2014/main" id="{83B0CAED-19A7-17ED-8121-FECE776FC360}"/>
              </a:ext>
            </a:extLst>
          </p:cNvPr>
          <p:cNvSpPr txBox="1"/>
          <p:nvPr/>
        </p:nvSpPr>
        <p:spPr>
          <a:xfrm>
            <a:off x="4248649" y="1237251"/>
            <a:ext cx="7712764" cy="3693319"/>
          </a:xfrm>
          <a:prstGeom prst="rect">
            <a:avLst/>
          </a:prstGeom>
          <a:noFill/>
        </p:spPr>
        <p:txBody>
          <a:bodyPr wrap="square" rtlCol="0">
            <a:spAutoFit/>
          </a:bodyPr>
          <a:lstStyle/>
          <a:p>
            <a:pPr algn="just"/>
            <a:r>
              <a:rPr lang="en-IN" sz="1800" dirty="0">
                <a:solidFill>
                  <a:srgbClr val="FAF3E3"/>
                </a:solidFill>
                <a:effectLst/>
                <a:latin typeface="CIDFont+F3"/>
              </a:rPr>
              <a:t>As per our surveys and research, various applications exist in the market that offer users access to legal information and services. Some of the most notable applications are: 	</a:t>
            </a:r>
          </a:p>
          <a:p>
            <a:pPr algn="just"/>
            <a:endParaRPr lang="en-IN" dirty="0">
              <a:solidFill>
                <a:srgbClr val="FAF3E3"/>
              </a:solidFill>
            </a:endParaRPr>
          </a:p>
          <a:p>
            <a:pPr marL="285750" indent="-285750" algn="just">
              <a:buFont typeface="Arial" panose="020B0604020202020204" pitchFamily="34" charset="0"/>
              <a:buChar char="•"/>
            </a:pPr>
            <a:r>
              <a:rPr lang="en-IN" sz="1800" dirty="0">
                <a:solidFill>
                  <a:srgbClr val="FAF3E3"/>
                </a:solidFill>
                <a:effectLst/>
                <a:latin typeface="CIDFont+F3"/>
              </a:rPr>
              <a:t>MyAdvo</a:t>
            </a:r>
          </a:p>
          <a:p>
            <a:pPr marL="285750" indent="-285750" algn="just">
              <a:buFont typeface="Arial" panose="020B0604020202020204" pitchFamily="34" charset="0"/>
              <a:buChar char="•"/>
            </a:pPr>
            <a:r>
              <a:rPr lang="en-IN" dirty="0">
                <a:solidFill>
                  <a:srgbClr val="FAF3E3"/>
                </a:solidFill>
                <a:effectLst/>
                <a:latin typeface="CIDFont+F3"/>
              </a:rPr>
              <a:t>LawRato</a:t>
            </a:r>
          </a:p>
          <a:p>
            <a:pPr marL="285750" indent="-285750" algn="just">
              <a:buFont typeface="Arial" panose="020B0604020202020204" pitchFamily="34" charset="0"/>
              <a:buChar char="•"/>
            </a:pPr>
            <a:r>
              <a:rPr lang="en-IN" dirty="0">
                <a:solidFill>
                  <a:srgbClr val="FAF3E3"/>
                </a:solidFill>
                <a:latin typeface="CIDFont+F7"/>
              </a:rPr>
              <a:t>I</a:t>
            </a:r>
            <a:r>
              <a:rPr lang="en-IN" sz="1800" dirty="0">
                <a:solidFill>
                  <a:srgbClr val="FAF3E3"/>
                </a:solidFill>
                <a:effectLst/>
                <a:latin typeface="CIDFont+F3"/>
              </a:rPr>
              <a:t>ndiaFilings</a:t>
            </a:r>
          </a:p>
          <a:p>
            <a:pPr algn="just"/>
            <a:endParaRPr lang="en-IN" dirty="0">
              <a:solidFill>
                <a:srgbClr val="FAF3E3"/>
              </a:solidFill>
            </a:endParaRPr>
          </a:p>
          <a:p>
            <a:pPr algn="just"/>
            <a:r>
              <a:rPr lang="en-IN" sz="1800" dirty="0">
                <a:solidFill>
                  <a:srgbClr val="FAF3E3"/>
                </a:solidFill>
                <a:effectLst/>
                <a:latin typeface="CIDFont+F3"/>
              </a:rPr>
              <a:t>All these applications provide users with legal services such as consultations, document drafting, and legal advice. They typically operate on a centralized platform where users can request services, and these services are delivered by legal professionals through the application. </a:t>
            </a:r>
            <a:endParaRPr lang="en-IN" dirty="0">
              <a:solidFill>
                <a:srgbClr val="FAF3E3"/>
              </a:solidFill>
            </a:endParaRPr>
          </a:p>
          <a:p>
            <a:pPr algn="just"/>
            <a:endParaRPr lang="en-US" dirty="0">
              <a:solidFill>
                <a:srgbClr val="FAF3E3"/>
              </a:solidFill>
            </a:endParaRPr>
          </a:p>
        </p:txBody>
      </p:sp>
    </p:spTree>
    <p:extLst>
      <p:ext uri="{BB962C8B-B14F-4D97-AF65-F5344CB8AC3E}">
        <p14:creationId xmlns:p14="http://schemas.microsoft.com/office/powerpoint/2010/main" val="8353325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029B3E83-9612-4341-FA2F-B21DB8A2C34D}"/>
              </a:ext>
            </a:extLst>
          </p:cNvPr>
          <p:cNvSpPr>
            <a:spLocks noGrp="1"/>
          </p:cNvSpPr>
          <p:nvPr>
            <p:ph type="pic" sz="quarter" idx="11"/>
          </p:nvPr>
        </p:nvSpPr>
        <p:spPr/>
        <p:txBody>
          <a:bodyPr/>
          <a:lstStyle/>
          <a:p>
            <a:endParaRPr lang="en-US"/>
          </a:p>
        </p:txBody>
      </p:sp>
      <p:sp>
        <p:nvSpPr>
          <p:cNvPr id="4" name="Picture Placeholder 3">
            <a:extLst>
              <a:ext uri="{FF2B5EF4-FFF2-40B4-BE49-F238E27FC236}">
                <a16:creationId xmlns:a16="http://schemas.microsoft.com/office/drawing/2014/main" id="{236AB2DD-D45C-0983-4DC6-C891FD441470}"/>
              </a:ext>
            </a:extLst>
          </p:cNvPr>
          <p:cNvSpPr>
            <a:spLocks noGrp="1"/>
          </p:cNvSpPr>
          <p:nvPr>
            <p:ph type="pic" sz="quarter" idx="12"/>
          </p:nvPr>
        </p:nvSpPr>
        <p:spPr/>
        <p:txBody>
          <a:bodyPr/>
          <a:lstStyle/>
          <a:p>
            <a:endParaRPr lang="en-US"/>
          </a:p>
        </p:txBody>
      </p:sp>
      <p:sp>
        <p:nvSpPr>
          <p:cNvPr id="5" name="Picture Placeholder 4">
            <a:extLst>
              <a:ext uri="{FF2B5EF4-FFF2-40B4-BE49-F238E27FC236}">
                <a16:creationId xmlns:a16="http://schemas.microsoft.com/office/drawing/2014/main" id="{7E682B9C-5C08-3EE8-FE67-E96AC31DBF28}"/>
              </a:ext>
            </a:extLst>
          </p:cNvPr>
          <p:cNvSpPr>
            <a:spLocks noGrp="1"/>
          </p:cNvSpPr>
          <p:nvPr>
            <p:ph type="pic" sz="quarter" idx="13"/>
          </p:nvPr>
        </p:nvSpPr>
        <p:spPr/>
        <p:txBody>
          <a:bodyPr/>
          <a:lstStyle/>
          <a:p>
            <a:endParaRPr lang="en-US"/>
          </a:p>
        </p:txBody>
      </p:sp>
      <p:sp>
        <p:nvSpPr>
          <p:cNvPr id="6" name="Picture Placeholder 5">
            <a:extLst>
              <a:ext uri="{FF2B5EF4-FFF2-40B4-BE49-F238E27FC236}">
                <a16:creationId xmlns:a16="http://schemas.microsoft.com/office/drawing/2014/main" id="{24BDF5D2-5E6E-74D1-EEC5-A40AD94E87C2}"/>
              </a:ext>
            </a:extLst>
          </p:cNvPr>
          <p:cNvSpPr>
            <a:spLocks noGrp="1"/>
          </p:cNvSpPr>
          <p:nvPr>
            <p:ph type="pic" sz="quarter" idx="14"/>
          </p:nvPr>
        </p:nvSpPr>
        <p:spPr/>
        <p:txBody>
          <a:bodyPr/>
          <a:lstStyle/>
          <a:p>
            <a:endParaRPr lang="en-US"/>
          </a:p>
        </p:txBody>
      </p:sp>
      <p:sp>
        <p:nvSpPr>
          <p:cNvPr id="7" name="Picture Placeholder 6">
            <a:extLst>
              <a:ext uri="{FF2B5EF4-FFF2-40B4-BE49-F238E27FC236}">
                <a16:creationId xmlns:a16="http://schemas.microsoft.com/office/drawing/2014/main" id="{7E8E9F12-F531-EF8C-AAC9-4985F150A688}"/>
              </a:ext>
            </a:extLst>
          </p:cNvPr>
          <p:cNvSpPr>
            <a:spLocks noGrp="1"/>
          </p:cNvSpPr>
          <p:nvPr>
            <p:ph type="pic" sz="quarter" idx="15"/>
          </p:nvPr>
        </p:nvSpPr>
        <p:spPr/>
        <p:txBody>
          <a:bodyPr/>
          <a:lstStyle/>
          <a:p>
            <a:endParaRPr lang="en-US"/>
          </a:p>
        </p:txBody>
      </p:sp>
      <p:sp>
        <p:nvSpPr>
          <p:cNvPr id="9" name="TextBox 8">
            <a:extLst>
              <a:ext uri="{FF2B5EF4-FFF2-40B4-BE49-F238E27FC236}">
                <a16:creationId xmlns:a16="http://schemas.microsoft.com/office/drawing/2014/main" id="{07819D70-816F-076F-149D-9206B6408DC8}"/>
              </a:ext>
            </a:extLst>
          </p:cNvPr>
          <p:cNvSpPr txBox="1"/>
          <p:nvPr/>
        </p:nvSpPr>
        <p:spPr>
          <a:xfrm>
            <a:off x="2081048" y="172862"/>
            <a:ext cx="8324194" cy="707886"/>
          </a:xfrm>
          <a:prstGeom prst="rect">
            <a:avLst/>
          </a:prstGeom>
          <a:noFill/>
        </p:spPr>
        <p:txBody>
          <a:bodyPr wrap="square">
            <a:spAutoFit/>
          </a:bodyPr>
          <a:lstStyle/>
          <a:p>
            <a:r>
              <a:rPr lang="en-US" sz="4000" dirty="0">
                <a:solidFill>
                  <a:srgbClr val="FAF3E3"/>
                </a:solidFill>
                <a:latin typeface="Aptos" panose="020B0004020202020204" pitchFamily="34" charset="0"/>
              </a:rPr>
              <a:t>Comparison With Existing Solutions </a:t>
            </a:r>
            <a:endParaRPr lang="en-US" sz="4000" dirty="0">
              <a:solidFill>
                <a:srgbClr val="FAF3E3"/>
              </a:solidFill>
            </a:endParaRPr>
          </a:p>
        </p:txBody>
      </p:sp>
      <p:graphicFrame>
        <p:nvGraphicFramePr>
          <p:cNvPr id="11" name="Table 10">
            <a:extLst>
              <a:ext uri="{FF2B5EF4-FFF2-40B4-BE49-F238E27FC236}">
                <a16:creationId xmlns:a16="http://schemas.microsoft.com/office/drawing/2014/main" id="{1F1F65AC-D354-CB56-A8B7-FD4BAD5631D9}"/>
              </a:ext>
            </a:extLst>
          </p:cNvPr>
          <p:cNvGraphicFramePr>
            <a:graphicFrameLocks noGrp="1"/>
          </p:cNvGraphicFramePr>
          <p:nvPr>
            <p:extLst>
              <p:ext uri="{D42A27DB-BD31-4B8C-83A1-F6EECF244321}">
                <p14:modId xmlns:p14="http://schemas.microsoft.com/office/powerpoint/2010/main" val="2415985925"/>
              </p:ext>
            </p:extLst>
          </p:nvPr>
        </p:nvGraphicFramePr>
        <p:xfrm>
          <a:off x="1250731" y="996440"/>
          <a:ext cx="9869214" cy="5479843"/>
        </p:xfrm>
        <a:graphic>
          <a:graphicData uri="http://schemas.openxmlformats.org/drawingml/2006/table">
            <a:tbl>
              <a:tblPr firstRow="1" bandRow="1">
                <a:tableStyleId>{5C22544A-7EE6-4342-B048-85BDC9FD1C3A}</a:tableStyleId>
              </a:tblPr>
              <a:tblGrid>
                <a:gridCol w="4934607">
                  <a:extLst>
                    <a:ext uri="{9D8B030D-6E8A-4147-A177-3AD203B41FA5}">
                      <a16:colId xmlns:a16="http://schemas.microsoft.com/office/drawing/2014/main" val="4239237196"/>
                    </a:ext>
                  </a:extLst>
                </a:gridCol>
                <a:gridCol w="4934607">
                  <a:extLst>
                    <a:ext uri="{9D8B030D-6E8A-4147-A177-3AD203B41FA5}">
                      <a16:colId xmlns:a16="http://schemas.microsoft.com/office/drawing/2014/main" val="4136851946"/>
                    </a:ext>
                  </a:extLst>
                </a:gridCol>
              </a:tblGrid>
              <a:tr h="329045">
                <a:tc>
                  <a:txBody>
                    <a:bodyPr/>
                    <a:lstStyle/>
                    <a:p>
                      <a:r>
                        <a:rPr lang="en-US" b="1" dirty="0"/>
                        <a:t>Existing Apps</a:t>
                      </a:r>
                    </a:p>
                  </a:txBody>
                  <a:tcPr/>
                </a:tc>
                <a:tc>
                  <a:txBody>
                    <a:bodyPr/>
                    <a:lstStyle/>
                    <a:p>
                      <a:r>
                        <a:rPr lang="en-US" b="1" dirty="0"/>
                        <a:t>Insaaf AI</a:t>
                      </a:r>
                    </a:p>
                  </a:txBody>
                  <a:tcPr/>
                </a:tc>
                <a:extLst>
                  <a:ext uri="{0D108BD9-81ED-4DB2-BD59-A6C34878D82A}">
                    <a16:rowId xmlns:a16="http://schemas.microsoft.com/office/drawing/2014/main" val="3170195361"/>
                  </a:ext>
                </a:extLst>
              </a:tr>
              <a:tr h="154155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b="1" kern="1200" dirty="0">
                          <a:solidFill>
                            <a:schemeClr val="dk1"/>
                          </a:solidFill>
                          <a:effectLst/>
                          <a:latin typeface="+mn-lt"/>
                          <a:ea typeface="+mn-ea"/>
                          <a:cs typeface="+mn-cs"/>
                        </a:rPr>
                        <a:t>An entity or company holds the authority to make major decisions regarding the platform and provides necessary services.</a:t>
                      </a:r>
                    </a:p>
                    <a:p>
                      <a:endParaRPr lang="en-US" b="1" dirty="0"/>
                    </a:p>
                  </a:txBody>
                  <a:tcPr/>
                </a:tc>
                <a:tc>
                  <a:txBody>
                    <a:bodyPr/>
                    <a:lstStyle/>
                    <a:p>
                      <a:r>
                        <a:rPr lang="en-IN" sz="1800" b="1" kern="1200" dirty="0">
                          <a:solidFill>
                            <a:schemeClr val="dk1"/>
                          </a:solidFill>
                          <a:effectLst/>
                          <a:latin typeface="+mn-lt"/>
                          <a:ea typeface="+mn-ea"/>
                          <a:cs typeface="+mn-cs"/>
                        </a:rPr>
                        <a:t>Utilizes advanced AI and a comprehensive legal dataset to autonomously provide legal information, reducing reliance on centralized human decision-making authority.</a:t>
                      </a:r>
                    </a:p>
                    <a:p>
                      <a:endParaRPr lang="en-US" b="1" dirty="0"/>
                    </a:p>
                  </a:txBody>
                  <a:tcPr/>
                </a:tc>
                <a:extLst>
                  <a:ext uri="{0D108BD9-81ED-4DB2-BD59-A6C34878D82A}">
                    <a16:rowId xmlns:a16="http://schemas.microsoft.com/office/drawing/2014/main" val="337164057"/>
                  </a:ext>
                </a:extLst>
              </a:tr>
              <a:tr h="811343">
                <a:tc>
                  <a:txBody>
                    <a:bodyPr/>
                    <a:lstStyle/>
                    <a:p>
                      <a:r>
                        <a:rPr lang="en-US" b="1" dirty="0"/>
                        <a:t>Information is stored in servers.</a:t>
                      </a:r>
                    </a:p>
                  </a:txBody>
                  <a:tcPr/>
                </a:tc>
                <a:tc>
                  <a:txBody>
                    <a:bodyPr/>
                    <a:lstStyle/>
                    <a:p>
                      <a:r>
                        <a:rPr lang="en-US" b="1" dirty="0"/>
                        <a:t>Information is stored in a database ensuring efficient retrieval and easy data management.</a:t>
                      </a:r>
                    </a:p>
                  </a:txBody>
                  <a:tcPr/>
                </a:tc>
                <a:extLst>
                  <a:ext uri="{0D108BD9-81ED-4DB2-BD59-A6C34878D82A}">
                    <a16:rowId xmlns:a16="http://schemas.microsoft.com/office/drawing/2014/main" val="4232754024"/>
                  </a:ext>
                </a:extLst>
              </a:tr>
              <a:tr h="1298149">
                <a:tc>
                  <a:txBody>
                    <a:bodyPr/>
                    <a:lstStyle/>
                    <a:p>
                      <a:r>
                        <a:rPr lang="en-US" b="1" dirty="0"/>
                        <a:t>No integration with Large Language models for legal inquiries. </a:t>
                      </a:r>
                    </a:p>
                  </a:txBody>
                  <a:tcPr/>
                </a:tc>
                <a:tc>
                  <a:txBody>
                    <a:bodyPr/>
                    <a:lstStyle/>
                    <a:p>
                      <a:r>
                        <a:rPr lang="en-US" b="1" dirty="0"/>
                        <a:t>Uses advanced AI (Llama language</a:t>
                      </a:r>
                    </a:p>
                    <a:p>
                      <a:r>
                        <a:rPr lang="en-US" b="1" dirty="0"/>
                        <a:t>model) trained on extensive legal data to</a:t>
                      </a:r>
                    </a:p>
                    <a:p>
                      <a:r>
                        <a:rPr lang="en-US" b="1" dirty="0"/>
                        <a:t>provide accurate and contextually relevant</a:t>
                      </a:r>
                    </a:p>
                    <a:p>
                      <a:r>
                        <a:rPr lang="en-US" b="1" dirty="0"/>
                        <a:t>legal information.</a:t>
                      </a:r>
                    </a:p>
                  </a:txBody>
                  <a:tcPr/>
                </a:tc>
                <a:extLst>
                  <a:ext uri="{0D108BD9-81ED-4DB2-BD59-A6C34878D82A}">
                    <a16:rowId xmlns:a16="http://schemas.microsoft.com/office/drawing/2014/main" val="675696172"/>
                  </a:ext>
                </a:extLst>
              </a:tr>
              <a:tr h="1298149">
                <a:tc>
                  <a:txBody>
                    <a:bodyPr/>
                    <a:lstStyle/>
                    <a:p>
                      <a:r>
                        <a:rPr lang="en-US" b="1" dirty="0"/>
                        <a:t>No comprehensive database of legal</a:t>
                      </a:r>
                    </a:p>
                    <a:p>
                      <a:r>
                        <a:rPr lang="en-US" b="1" dirty="0"/>
                        <a:t>precedents.</a:t>
                      </a:r>
                    </a:p>
                  </a:txBody>
                  <a:tcPr/>
                </a:tc>
                <a:tc>
                  <a:txBody>
                    <a:bodyPr/>
                    <a:lstStyle/>
                    <a:p>
                      <a:r>
                        <a:rPr lang="en-US" b="1" dirty="0"/>
                        <a:t>Offers a searchable database of legal</a:t>
                      </a:r>
                    </a:p>
                    <a:p>
                      <a:r>
                        <a:rPr lang="en-US" b="1" dirty="0"/>
                        <a:t>precedents, allowing users to reference</a:t>
                      </a:r>
                    </a:p>
                    <a:p>
                      <a:r>
                        <a:rPr lang="en-US" b="1" dirty="0"/>
                        <a:t>past judicial decisions easily.</a:t>
                      </a:r>
                    </a:p>
                    <a:p>
                      <a:endParaRPr lang="en-US" b="1" dirty="0"/>
                    </a:p>
                    <a:p>
                      <a:endParaRPr lang="en-US" b="1" dirty="0"/>
                    </a:p>
                  </a:txBody>
                  <a:tcPr/>
                </a:tc>
                <a:extLst>
                  <a:ext uri="{0D108BD9-81ED-4DB2-BD59-A6C34878D82A}">
                    <a16:rowId xmlns:a16="http://schemas.microsoft.com/office/drawing/2014/main" val="681703180"/>
                  </a:ext>
                </a:extLst>
              </a:tr>
            </a:tbl>
          </a:graphicData>
        </a:graphic>
      </p:graphicFrame>
    </p:spTree>
    <p:extLst>
      <p:ext uri="{BB962C8B-B14F-4D97-AF65-F5344CB8AC3E}">
        <p14:creationId xmlns:p14="http://schemas.microsoft.com/office/powerpoint/2010/main" val="10569894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25"/>
        <p:cNvGrpSpPr/>
        <p:nvPr/>
      </p:nvGrpSpPr>
      <p:grpSpPr>
        <a:xfrm>
          <a:off x="0" y="0"/>
          <a:ext cx="0" cy="0"/>
          <a:chOff x="0" y="0"/>
          <a:chExt cx="0" cy="0"/>
        </a:xfrm>
      </p:grpSpPr>
      <p:sp>
        <p:nvSpPr>
          <p:cNvPr id="426" name="Google Shape;426;p67"/>
          <p:cNvSpPr txBox="1">
            <a:spLocks noGrp="1"/>
          </p:cNvSpPr>
          <p:nvPr>
            <p:ph type="title"/>
          </p:nvPr>
        </p:nvSpPr>
        <p:spPr>
          <a:xfrm>
            <a:off x="609600" y="593367"/>
            <a:ext cx="10972800" cy="763600"/>
          </a:xfrm>
          <a:prstGeom prst="rect">
            <a:avLst/>
          </a:prstGeom>
        </p:spPr>
        <p:txBody>
          <a:bodyPr spcFirstLastPara="1" vert="horz" wrap="square" lIns="121900" tIns="121900" rIns="121900" bIns="121900" rtlCol="0" anchor="ctr" anchorCtr="0">
            <a:noAutofit/>
          </a:bodyPr>
          <a:lstStyle/>
          <a:p>
            <a:pPr>
              <a:buSzPts val="990"/>
            </a:pPr>
            <a:r>
              <a:rPr lang="en" sz="3360" dirty="0">
                <a:solidFill>
                  <a:srgbClr val="FAF3E3"/>
                </a:solidFill>
                <a:latin typeface="Aptos" panose="020B0004020202020204" pitchFamily="34" charset="0"/>
              </a:rPr>
              <a:t>Impact of Resource-conscious AI Projects</a:t>
            </a:r>
            <a:endParaRPr sz="3360" dirty="0">
              <a:solidFill>
                <a:srgbClr val="FAF3E3"/>
              </a:solidFill>
              <a:latin typeface="Aptos" panose="020B0004020202020204" pitchFamily="34" charset="0"/>
            </a:endParaRPr>
          </a:p>
        </p:txBody>
      </p:sp>
      <p:sp>
        <p:nvSpPr>
          <p:cNvPr id="427" name="Google Shape;427;p67"/>
          <p:cNvSpPr txBox="1">
            <a:spLocks noGrp="1"/>
          </p:cNvSpPr>
          <p:nvPr>
            <p:ph type="subTitle" idx="1"/>
          </p:nvPr>
        </p:nvSpPr>
        <p:spPr>
          <a:xfrm>
            <a:off x="609600" y="1297767"/>
            <a:ext cx="6707200" cy="763600"/>
          </a:xfrm>
          <a:prstGeom prst="rect">
            <a:avLst/>
          </a:prstGeom>
        </p:spPr>
        <p:txBody>
          <a:bodyPr spcFirstLastPara="1" vert="horz" wrap="square" lIns="121900" tIns="121900" rIns="121900" bIns="121900" rtlCol="0" anchor="b" anchorCtr="0">
            <a:noAutofit/>
          </a:bodyPr>
          <a:lstStyle/>
          <a:p>
            <a:pPr marL="0" indent="0">
              <a:spcAft>
                <a:spcPts val="1600"/>
              </a:spcAft>
            </a:pPr>
            <a:r>
              <a:rPr lang="en" sz="1600" dirty="0">
                <a:latin typeface="Aptos" panose="020B0004020202020204" pitchFamily="34" charset="0"/>
              </a:rPr>
              <a:t>Benefits of Resource-conscious AI Projects</a:t>
            </a:r>
            <a:endParaRPr sz="1600" dirty="0">
              <a:latin typeface="Aptos" panose="020B0004020202020204" pitchFamily="34" charset="0"/>
            </a:endParaRPr>
          </a:p>
        </p:txBody>
      </p:sp>
      <p:sp>
        <p:nvSpPr>
          <p:cNvPr id="428" name="Google Shape;428;p67"/>
          <p:cNvSpPr txBox="1">
            <a:spLocks noGrp="1"/>
          </p:cNvSpPr>
          <p:nvPr>
            <p:ph type="body" idx="4294967295"/>
          </p:nvPr>
        </p:nvSpPr>
        <p:spPr>
          <a:xfrm>
            <a:off x="7887333" y="2176833"/>
            <a:ext cx="3695200" cy="3910400"/>
          </a:xfrm>
          <a:prstGeom prst="rect">
            <a:avLst/>
          </a:prstGeom>
        </p:spPr>
        <p:txBody>
          <a:bodyPr spcFirstLastPara="1" vert="horz" wrap="square" lIns="121900" tIns="121900" rIns="121900" bIns="121900" rtlCol="0" anchor="t" anchorCtr="0">
            <a:noAutofit/>
          </a:bodyPr>
          <a:lstStyle/>
          <a:p>
            <a:pPr marL="421214" indent="-285750">
              <a:spcBef>
                <a:spcPts val="0"/>
              </a:spcBef>
              <a:buClr>
                <a:schemeClr val="dk1"/>
              </a:buClr>
              <a:buSzPts val="1100"/>
            </a:pPr>
            <a:r>
              <a:rPr lang="en-IN" sz="1467" dirty="0">
                <a:solidFill>
                  <a:srgbClr val="FAF3E3"/>
                </a:solidFill>
                <a:latin typeface="Aptos" panose="020B0004020202020204" pitchFamily="34" charset="0"/>
              </a:rPr>
              <a:t>Resource-conscious AI projects can save money by using open-source AI frameworks and freely available resources.</a:t>
            </a:r>
          </a:p>
          <a:p>
            <a:pPr marL="421214" indent="-285750">
              <a:spcBef>
                <a:spcPts val="0"/>
              </a:spcBef>
              <a:buClr>
                <a:schemeClr val="dk1"/>
              </a:buClr>
              <a:buSzPts val="1100"/>
            </a:pPr>
            <a:endParaRPr lang="en-IN" sz="1467" dirty="0">
              <a:solidFill>
                <a:srgbClr val="FAF3E3"/>
              </a:solidFill>
              <a:latin typeface="Aptos" panose="020B0004020202020204" pitchFamily="34" charset="0"/>
            </a:endParaRPr>
          </a:p>
          <a:p>
            <a:pPr marL="421214" indent="-285750">
              <a:spcBef>
                <a:spcPts val="0"/>
              </a:spcBef>
              <a:buClr>
                <a:schemeClr val="dk1"/>
              </a:buClr>
              <a:buSzPts val="1100"/>
            </a:pPr>
            <a:r>
              <a:rPr lang="en-IN" sz="1467" dirty="0">
                <a:solidFill>
                  <a:srgbClr val="FAF3E3"/>
                </a:solidFill>
                <a:latin typeface="Aptos" panose="020B0004020202020204" pitchFamily="34" charset="0"/>
              </a:rPr>
              <a:t>Streamlining project scope and resource allocation maximises the use of available resources.</a:t>
            </a:r>
          </a:p>
          <a:p>
            <a:pPr marL="421214" indent="-285750">
              <a:spcBef>
                <a:spcPts val="0"/>
              </a:spcBef>
              <a:buClr>
                <a:schemeClr val="dk1"/>
              </a:buClr>
              <a:buSzPts val="1100"/>
            </a:pPr>
            <a:r>
              <a:rPr lang="en-IN" sz="1467" dirty="0">
                <a:solidFill>
                  <a:srgbClr val="FAF3E3"/>
                </a:solidFill>
                <a:latin typeface="Aptos" panose="020B0004020202020204" pitchFamily="34" charset="0"/>
              </a:rPr>
              <a:t>Resource-conscious AI initiatives highlight how persistence and creative problem-solving may lead to cutting-edge AI solutions on a low budget.</a:t>
            </a:r>
          </a:p>
          <a:p>
            <a:pPr marL="421214" indent="-285750">
              <a:spcBef>
                <a:spcPts val="0"/>
              </a:spcBef>
              <a:buClr>
                <a:schemeClr val="dk1"/>
              </a:buClr>
              <a:buSzPts val="1100"/>
            </a:pPr>
            <a:endParaRPr lang="en-IN" sz="1467" dirty="0">
              <a:solidFill>
                <a:srgbClr val="FAF3E3"/>
              </a:solidFill>
              <a:latin typeface="Aptos" panose="020B0004020202020204" pitchFamily="34" charset="0"/>
            </a:endParaRPr>
          </a:p>
          <a:p>
            <a:pPr marL="421214" indent="-285750">
              <a:spcBef>
                <a:spcPts val="0"/>
              </a:spcBef>
              <a:buClr>
                <a:schemeClr val="dk1"/>
              </a:buClr>
              <a:buSzPts val="1100"/>
            </a:pPr>
            <a:endParaRPr lang="en-IN" sz="1467" dirty="0">
              <a:solidFill>
                <a:srgbClr val="FAF3E3"/>
              </a:solidFill>
              <a:latin typeface="Aptos" panose="020B0004020202020204" pitchFamily="34" charset="0"/>
            </a:endParaRPr>
          </a:p>
          <a:p>
            <a:pPr marL="421214" indent="-285750">
              <a:spcBef>
                <a:spcPts val="0"/>
              </a:spcBef>
              <a:buClr>
                <a:schemeClr val="dk1"/>
              </a:buClr>
              <a:buSzPts val="1100"/>
            </a:pPr>
            <a:endParaRPr lang="en-IN" sz="1467" dirty="0">
              <a:solidFill>
                <a:srgbClr val="FAF3E3"/>
              </a:solidFill>
              <a:latin typeface="Aptos" panose="020B0004020202020204" pitchFamily="34" charset="0"/>
            </a:endParaRPr>
          </a:p>
          <a:p>
            <a:pPr marL="421214" indent="-285750">
              <a:spcBef>
                <a:spcPts val="0"/>
              </a:spcBef>
              <a:buClr>
                <a:schemeClr val="dk1"/>
              </a:buClr>
              <a:buSzPts val="1100"/>
            </a:pPr>
            <a:endParaRPr lang="en-IN" sz="1467" dirty="0">
              <a:solidFill>
                <a:srgbClr val="FAF3E3"/>
              </a:solidFill>
              <a:latin typeface="Aptos" panose="020B0004020202020204" pitchFamily="34" charset="0"/>
            </a:endParaRPr>
          </a:p>
        </p:txBody>
      </p:sp>
      <p:sp>
        <p:nvSpPr>
          <p:cNvPr id="429" name="Google Shape;429;p67"/>
          <p:cNvSpPr txBox="1">
            <a:spLocks noGrp="1"/>
          </p:cNvSpPr>
          <p:nvPr>
            <p:ph type="subTitle" idx="1"/>
          </p:nvPr>
        </p:nvSpPr>
        <p:spPr>
          <a:xfrm>
            <a:off x="7887333" y="1297767"/>
            <a:ext cx="3695200" cy="763600"/>
          </a:xfrm>
          <a:prstGeom prst="rect">
            <a:avLst/>
          </a:prstGeom>
        </p:spPr>
        <p:txBody>
          <a:bodyPr spcFirstLastPara="1" vert="horz" wrap="square" lIns="121900" tIns="121900" rIns="121900" bIns="121900" rtlCol="0" anchor="b" anchorCtr="0">
            <a:noAutofit/>
          </a:bodyPr>
          <a:lstStyle/>
          <a:p>
            <a:pPr marL="0" indent="0">
              <a:spcAft>
                <a:spcPts val="1600"/>
              </a:spcAft>
            </a:pPr>
            <a:r>
              <a:rPr lang="en" sz="1600">
                <a:latin typeface="Aptos" panose="020B0004020202020204" pitchFamily="34" charset="0"/>
              </a:rPr>
              <a:t>1. Cost-effectiveness:</a:t>
            </a:r>
            <a:endParaRPr sz="1600">
              <a:latin typeface="Aptos" panose="020B0004020202020204" pitchFamily="34" charset="0"/>
            </a:endParaRPr>
          </a:p>
        </p:txBody>
      </p:sp>
      <p:cxnSp>
        <p:nvCxnSpPr>
          <p:cNvPr id="430" name="Google Shape;430;p67"/>
          <p:cNvCxnSpPr/>
          <p:nvPr/>
        </p:nvCxnSpPr>
        <p:spPr>
          <a:xfrm>
            <a:off x="653900" y="2114833"/>
            <a:ext cx="6647200" cy="0"/>
          </a:xfrm>
          <a:prstGeom prst="straightConnector1">
            <a:avLst/>
          </a:prstGeom>
          <a:noFill/>
          <a:ln w="19050" cap="flat" cmpd="sng">
            <a:solidFill>
              <a:schemeClr val="dk1"/>
            </a:solidFill>
            <a:prstDash val="solid"/>
            <a:round/>
            <a:headEnd type="none" w="med" len="med"/>
            <a:tailEnd type="none" w="med" len="med"/>
          </a:ln>
        </p:spPr>
      </p:cxnSp>
      <p:cxnSp>
        <p:nvCxnSpPr>
          <p:cNvPr id="431" name="Google Shape;431;p67"/>
          <p:cNvCxnSpPr/>
          <p:nvPr/>
        </p:nvCxnSpPr>
        <p:spPr>
          <a:xfrm>
            <a:off x="8007017" y="2114833"/>
            <a:ext cx="3573600" cy="0"/>
          </a:xfrm>
          <a:prstGeom prst="straightConnector1">
            <a:avLst/>
          </a:prstGeom>
          <a:noFill/>
          <a:ln w="19050" cap="flat" cmpd="sng">
            <a:solidFill>
              <a:schemeClr val="dk1"/>
            </a:solidFill>
            <a:prstDash val="solid"/>
            <a:round/>
            <a:headEnd type="none" w="med" len="med"/>
            <a:tailEnd type="none" w="med" len="med"/>
          </a:ln>
        </p:spPr>
      </p:cxnSp>
      <p:pic>
        <p:nvPicPr>
          <p:cNvPr id="3" name="Picture 2" descr="A graph on a white surface&#10;&#10;Description automatically generated with medium confidence">
            <a:extLst>
              <a:ext uri="{FF2B5EF4-FFF2-40B4-BE49-F238E27FC236}">
                <a16:creationId xmlns:a16="http://schemas.microsoft.com/office/drawing/2014/main" id="{460CF6C9-F68E-B0DB-2409-02292722682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0863" y="1540043"/>
            <a:ext cx="4634100" cy="433958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B14443-9557-0E5C-AF39-9B88DFD18326}"/>
              </a:ext>
            </a:extLst>
          </p:cNvPr>
          <p:cNvSpPr>
            <a:spLocks noGrp="1"/>
          </p:cNvSpPr>
          <p:nvPr>
            <p:ph type="title"/>
          </p:nvPr>
        </p:nvSpPr>
        <p:spPr/>
        <p:txBody>
          <a:bodyPr>
            <a:normAutofit fontScale="90000"/>
          </a:bodyPr>
          <a:lstStyle/>
          <a:p>
            <a:r>
              <a:rPr lang="en-US" dirty="0">
                <a:solidFill>
                  <a:srgbClr val="FAF3E3"/>
                </a:solidFill>
              </a:rPr>
              <a:t>Problem Statement</a:t>
            </a:r>
          </a:p>
        </p:txBody>
      </p:sp>
      <p:sp>
        <p:nvSpPr>
          <p:cNvPr id="4" name="TextBox 3">
            <a:extLst>
              <a:ext uri="{FF2B5EF4-FFF2-40B4-BE49-F238E27FC236}">
                <a16:creationId xmlns:a16="http://schemas.microsoft.com/office/drawing/2014/main" id="{AC8AB1D6-54C3-45A5-AE54-8F2EEE77B2FE}"/>
              </a:ext>
            </a:extLst>
          </p:cNvPr>
          <p:cNvSpPr txBox="1"/>
          <p:nvPr/>
        </p:nvSpPr>
        <p:spPr>
          <a:xfrm>
            <a:off x="304800" y="1356967"/>
            <a:ext cx="11582399" cy="3889013"/>
          </a:xfrm>
          <a:prstGeom prst="rect">
            <a:avLst/>
          </a:prstGeom>
          <a:noFill/>
        </p:spPr>
        <p:txBody>
          <a:bodyPr wrap="square" rtlCol="0">
            <a:spAutoFit/>
          </a:bodyPr>
          <a:lstStyle/>
          <a:p>
            <a:pPr marL="419100" algn="just">
              <a:lnSpc>
                <a:spcPct val="235000"/>
              </a:lnSpc>
            </a:pPr>
            <a:r>
              <a:rPr lang="en-IN" sz="1800" b="1" dirty="0">
                <a:effectLst/>
                <a:latin typeface="Arial" panose="020B0604020202020204" pitchFamily="34" charset="0"/>
                <a:ea typeface="Arial" panose="020B0604020202020204" pitchFamily="34" charset="0"/>
              </a:rPr>
              <a:t>In the legal domain, the accessibility and analysis of relevant statutes and case precedents are fundamental to informed decision-making and effective legal reasoning. Traditional methods of legal research are often time-consuming and require extensive manual effort, which can delay legal proceedings and decision-making processes. Despite advancements in technology, the legal profession continues to face significant challenges in efficiently navigating the vast amounts of legal texts and case law.</a:t>
            </a:r>
            <a:endParaRPr lang="en-IN" sz="18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7171285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0273E3-EA8A-30DA-D7AC-A22FEE998940}"/>
              </a:ext>
            </a:extLst>
          </p:cNvPr>
          <p:cNvSpPr>
            <a:spLocks noGrp="1"/>
          </p:cNvSpPr>
          <p:nvPr>
            <p:ph type="title"/>
          </p:nvPr>
        </p:nvSpPr>
        <p:spPr/>
        <p:txBody>
          <a:bodyPr>
            <a:normAutofit fontScale="90000"/>
          </a:bodyPr>
          <a:lstStyle/>
          <a:p>
            <a:r>
              <a:rPr lang="en-US" dirty="0">
                <a:solidFill>
                  <a:srgbClr val="FAF3E3"/>
                </a:solidFill>
              </a:rPr>
              <a:t>Objectives</a:t>
            </a:r>
          </a:p>
        </p:txBody>
      </p:sp>
      <p:sp>
        <p:nvSpPr>
          <p:cNvPr id="4" name="TextBox 3">
            <a:extLst>
              <a:ext uri="{FF2B5EF4-FFF2-40B4-BE49-F238E27FC236}">
                <a16:creationId xmlns:a16="http://schemas.microsoft.com/office/drawing/2014/main" id="{F68BE8B1-BBEB-4AF7-A425-5124E6122871}"/>
              </a:ext>
            </a:extLst>
          </p:cNvPr>
          <p:cNvSpPr txBox="1"/>
          <p:nvPr/>
        </p:nvSpPr>
        <p:spPr>
          <a:xfrm>
            <a:off x="1066220" y="1356967"/>
            <a:ext cx="10059559" cy="5331139"/>
          </a:xfrm>
          <a:prstGeom prst="rect">
            <a:avLst/>
          </a:prstGeom>
          <a:noFill/>
        </p:spPr>
        <p:txBody>
          <a:bodyPr wrap="square" rtlCol="0">
            <a:spAutoFit/>
          </a:bodyPr>
          <a:lstStyle/>
          <a:p>
            <a:pPr marL="285750" lvl="0" indent="-285750" algn="just">
              <a:lnSpc>
                <a:spcPct val="201000"/>
              </a:lnSpc>
              <a:buFont typeface="Arial" panose="020B0604020202020204" pitchFamily="34" charset="0"/>
              <a:buChar char="•"/>
              <a:tabLst>
                <a:tab pos="863600" algn="l"/>
              </a:tabLst>
            </a:pPr>
            <a:r>
              <a:rPr lang="en-IN" sz="1800" b="1" dirty="0">
                <a:effectLst/>
                <a:latin typeface="Arial" panose="020B0604020202020204" pitchFamily="34" charset="0"/>
                <a:ea typeface="Arial" panose="020B0604020202020204" pitchFamily="34" charset="0"/>
              </a:rPr>
              <a:t>Enhance Legal Research Efficiency: Significantly reduce the time and effort required for legal professionals and the public to access and interpret legal information.</a:t>
            </a:r>
            <a:endParaRPr lang="en-IN" sz="1800" dirty="0">
              <a:effectLst/>
              <a:latin typeface="Times New Roman" panose="02020603050405020304" pitchFamily="18" charset="0"/>
              <a:ea typeface="Times New Roman" panose="02020603050405020304" pitchFamily="18" charset="0"/>
            </a:endParaRPr>
          </a:p>
          <a:p>
            <a:pPr>
              <a:lnSpc>
                <a:spcPts val="60"/>
              </a:lnSpc>
            </a:pPr>
            <a:r>
              <a:rPr lang="en-IN" sz="1800" b="1" dirty="0">
                <a:effectLst/>
                <a:latin typeface="Arial" panose="020B0604020202020204" pitchFamily="34" charset="0"/>
                <a:ea typeface="Arial" panose="020B0604020202020204" pitchFamily="34" charset="0"/>
              </a:rPr>
              <a:t> </a:t>
            </a:r>
            <a:endParaRPr lang="en-IN" sz="1800" dirty="0">
              <a:effectLst/>
              <a:latin typeface="Times New Roman" panose="02020603050405020304" pitchFamily="18" charset="0"/>
              <a:ea typeface="Times New Roman" panose="02020603050405020304" pitchFamily="18" charset="0"/>
            </a:endParaRPr>
          </a:p>
          <a:p>
            <a:pPr marL="285750" lvl="0" indent="-285750">
              <a:lnSpc>
                <a:spcPct val="244000"/>
              </a:lnSpc>
              <a:buFont typeface="Arial" panose="020B0604020202020204" pitchFamily="34" charset="0"/>
              <a:buChar char="•"/>
              <a:tabLst>
                <a:tab pos="863600" algn="l"/>
              </a:tabLst>
            </a:pPr>
            <a:r>
              <a:rPr lang="en-IN" sz="1800" b="1" dirty="0">
                <a:effectLst/>
                <a:latin typeface="Arial" panose="020B0604020202020204" pitchFamily="34" charset="0"/>
                <a:ea typeface="Arial" panose="020B0604020202020204" pitchFamily="34" charset="0"/>
              </a:rPr>
              <a:t>Improve Accessibility of Legal Resources: Make legal texts, especially complex statutes and case precedents, more accessible and understandable to non-experts.</a:t>
            </a:r>
            <a:endParaRPr lang="en-IN" sz="1800" dirty="0">
              <a:effectLst/>
              <a:latin typeface="Times New Roman" panose="02020603050405020304" pitchFamily="18" charset="0"/>
              <a:ea typeface="Times New Roman" panose="02020603050405020304" pitchFamily="18" charset="0"/>
            </a:endParaRPr>
          </a:p>
          <a:p>
            <a:pPr>
              <a:lnSpc>
                <a:spcPts val="5"/>
              </a:lnSpc>
            </a:pPr>
            <a:r>
              <a:rPr lang="en-IN" sz="1800" b="1" dirty="0">
                <a:effectLst/>
                <a:latin typeface="Arial" panose="020B0604020202020204" pitchFamily="34" charset="0"/>
                <a:ea typeface="Arial" panose="020B0604020202020204" pitchFamily="34" charset="0"/>
              </a:rPr>
              <a:t> </a:t>
            </a:r>
            <a:endParaRPr lang="en-IN" sz="1800" dirty="0">
              <a:effectLst/>
              <a:latin typeface="Times New Roman" panose="02020603050405020304" pitchFamily="18" charset="0"/>
              <a:ea typeface="Times New Roman" panose="02020603050405020304" pitchFamily="18" charset="0"/>
            </a:endParaRPr>
          </a:p>
          <a:p>
            <a:pPr marL="285750" lvl="0" indent="-285750" algn="just">
              <a:lnSpc>
                <a:spcPct val="201000"/>
              </a:lnSpc>
              <a:buFont typeface="Arial" panose="020B0604020202020204" pitchFamily="34" charset="0"/>
              <a:buChar char="•"/>
              <a:tabLst>
                <a:tab pos="863600" algn="l"/>
              </a:tabLst>
            </a:pPr>
            <a:r>
              <a:rPr lang="en-IN" sz="1800" b="1" dirty="0">
                <a:effectLst/>
                <a:latin typeface="Arial" panose="020B0604020202020204" pitchFamily="34" charset="0"/>
                <a:ea typeface="Arial" panose="020B0604020202020204" pitchFamily="34" charset="0"/>
              </a:rPr>
              <a:t>Foster Informed Legal Decision-Making: Provide users with reliable, contextually relevant legal information to support more informed decision-making in legal contexts.</a:t>
            </a:r>
            <a:endParaRPr lang="en-IN" sz="1800" dirty="0">
              <a:effectLst/>
              <a:latin typeface="Times New Roman" panose="02020603050405020304" pitchFamily="18" charset="0"/>
              <a:ea typeface="Times New Roman" panose="02020603050405020304" pitchFamily="18" charset="0"/>
            </a:endParaRPr>
          </a:p>
          <a:p>
            <a:pPr>
              <a:lnSpc>
                <a:spcPts val="60"/>
              </a:lnSpc>
            </a:pPr>
            <a:r>
              <a:rPr lang="en-IN" sz="1800" b="1" dirty="0">
                <a:effectLst/>
                <a:latin typeface="Arial" panose="020B0604020202020204" pitchFamily="34" charset="0"/>
                <a:ea typeface="Arial" panose="020B0604020202020204" pitchFamily="34" charset="0"/>
              </a:rPr>
              <a:t> </a:t>
            </a:r>
            <a:endParaRPr lang="en-IN" sz="1800" dirty="0">
              <a:effectLst/>
              <a:latin typeface="Times New Roman" panose="02020603050405020304" pitchFamily="18" charset="0"/>
              <a:ea typeface="Times New Roman" panose="02020603050405020304" pitchFamily="18" charset="0"/>
            </a:endParaRPr>
          </a:p>
          <a:p>
            <a:pPr marL="285750" lvl="0" indent="-285750">
              <a:lnSpc>
                <a:spcPct val="245000"/>
              </a:lnSpc>
              <a:buFont typeface="Arial" panose="020B0604020202020204" pitchFamily="34" charset="0"/>
              <a:buChar char="•"/>
              <a:tabLst>
                <a:tab pos="863600" algn="l"/>
              </a:tabLst>
            </a:pPr>
            <a:r>
              <a:rPr lang="en-IN" sz="1800" b="1" dirty="0">
                <a:effectLst/>
                <a:latin typeface="Arial" panose="020B0604020202020204" pitchFamily="34" charset="0"/>
                <a:ea typeface="Arial" panose="020B0604020202020204" pitchFamily="34" charset="0"/>
              </a:rPr>
              <a:t>Innovate Legal Information Delivery: Introduce cutting-edge technology into the legal field to modernize how legal information is processed and delivered.</a:t>
            </a:r>
            <a:endParaRPr lang="en-IN" sz="1800" dirty="0">
              <a:effectLst/>
              <a:latin typeface="Times New Roman" panose="02020603050405020304" pitchFamily="18" charset="0"/>
              <a:ea typeface="Times New Roman" panose="02020603050405020304" pitchFamily="18" charset="0"/>
            </a:endParaRPr>
          </a:p>
          <a:p>
            <a:endParaRPr lang="en-US" dirty="0"/>
          </a:p>
        </p:txBody>
      </p:sp>
    </p:spTree>
    <p:extLst>
      <p:ext uri="{BB962C8B-B14F-4D97-AF65-F5344CB8AC3E}">
        <p14:creationId xmlns:p14="http://schemas.microsoft.com/office/powerpoint/2010/main" val="3995199576"/>
      </p:ext>
    </p:extLst>
  </p:cSld>
  <p:clrMapOvr>
    <a:masterClrMapping/>
  </p:clrMapOvr>
</p:sld>
</file>

<file path=ppt/theme/theme1.xml><?xml version="1.0" encoding="utf-8"?>
<a:theme xmlns:a="http://schemas.openxmlformats.org/drawingml/2006/main" name="Office 2013 - 2022 Theme">
  <a:themeElements>
    <a:clrScheme name="Office 2013 - 2022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2013 - 2022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2013 - 2022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F46216B-77A9-411A-B9D3-5023FCB7020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2013 - 2022 Theme</Template>
  <TotalTime>2107</TotalTime>
  <Words>880</Words>
  <Application>Microsoft Macintosh PowerPoint</Application>
  <PresentationFormat>Widescreen</PresentationFormat>
  <Paragraphs>104</Paragraphs>
  <Slides>17</Slides>
  <Notes>1</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17</vt:i4>
      </vt:variant>
    </vt:vector>
  </HeadingPairs>
  <TitlesOfParts>
    <vt:vector size="32" baseType="lpstr">
      <vt:lpstr>Cyberion Demo</vt:lpstr>
      <vt:lpstr>Modern Sans</vt:lpstr>
      <vt:lpstr>Inter Medium</vt:lpstr>
      <vt:lpstr>Hanken Grotesk</vt:lpstr>
      <vt:lpstr>Calibri Light</vt:lpstr>
      <vt:lpstr>Calibri</vt:lpstr>
      <vt:lpstr>Aptos</vt:lpstr>
      <vt:lpstr>Times New Roman</vt:lpstr>
      <vt:lpstr>Arial</vt:lpstr>
      <vt:lpstr>Couture</vt:lpstr>
      <vt:lpstr>CIDFont+F3</vt:lpstr>
      <vt:lpstr>CIDFont+F7</vt:lpstr>
      <vt:lpstr>Caviar Dreams</vt:lpstr>
      <vt:lpstr>Hanken Grotesk SemiBold</vt:lpstr>
      <vt:lpstr>Office 2013 - 2022 Theme</vt:lpstr>
      <vt:lpstr>PowerPoint Presentation</vt:lpstr>
      <vt:lpstr>PowerPoint Presentation</vt:lpstr>
      <vt:lpstr>PowerPoint Presentation</vt:lpstr>
      <vt:lpstr>PowerPoint Presentation</vt:lpstr>
      <vt:lpstr>PowerPoint Presentation</vt:lpstr>
      <vt:lpstr>PowerPoint Presentation</vt:lpstr>
      <vt:lpstr>Impact of Resource-conscious AI Projects</vt:lpstr>
      <vt:lpstr>Problem Statement</vt:lpstr>
      <vt:lpstr>Objectives</vt:lpstr>
      <vt:lpstr>Tools and Platform Used</vt:lpstr>
      <vt:lpstr>Methodology</vt:lpstr>
      <vt:lpstr>PowerPoint Presentation</vt:lpstr>
      <vt:lpstr>Outcomes</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belkacem belhadj chikh</dc:creator>
  <cp:lastModifiedBy>Ishaan Bhalla</cp:lastModifiedBy>
  <cp:revision>13</cp:revision>
  <dcterms:created xsi:type="dcterms:W3CDTF">2022-09-18T21:20:42Z</dcterms:created>
  <dcterms:modified xsi:type="dcterms:W3CDTF">2024-05-31T05:20:50Z</dcterms:modified>
</cp:coreProperties>
</file>

<file path=docProps/thumbnail.jpeg>
</file>